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85226-EA8C-413A-85BC-FB116A148D5D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DD43F-9468-493B-B2F3-4DCFA1B9A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3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CF13-0070-4B49-B277-14842C308C9C}" type="datetime1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8A1-FB20-4FA6-97A9-51939ED63E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2B457-B37C-AC40-AA58-497D825415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373" y="1030062"/>
            <a:ext cx="2778875" cy="3449637"/>
          </a:xfrm>
          <a:prstGeom prst="rect">
            <a:avLst/>
          </a:prstGeom>
          <a:effectLst/>
        </p:spPr>
      </p:pic>
      <p:pic>
        <p:nvPicPr>
          <p:cNvPr id="8" name="Picture 7" descr="LSU_Purple_RGB.PNG">
            <a:extLst>
              <a:ext uri="{FF2B5EF4-FFF2-40B4-BE49-F238E27FC236}">
                <a16:creationId xmlns:a16="http://schemas.microsoft.com/office/drawing/2014/main" id="{A5391148-915C-CB45-972C-9A9ED81E44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31" y="5947781"/>
            <a:ext cx="1132617" cy="3520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A3055E-0243-1544-BD59-BF74F9C0B4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88869" y="5790043"/>
            <a:ext cx="655823" cy="6260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B0537E-84E9-324D-A011-9CB6255187E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44312" y="5792385"/>
            <a:ext cx="696074" cy="621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2133A1-16DD-B84B-81AD-FAEA2212097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40006" y="5792385"/>
            <a:ext cx="439368" cy="6213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5AD67D-C755-A940-9A0A-AD14730E581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8478995" y="5790043"/>
            <a:ext cx="570201" cy="6213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71FC99-7BCE-E84F-A2FB-55DFDA10C202}"/>
              </a:ext>
            </a:extLst>
          </p:cNvPr>
          <p:cNvSpPr txBox="1"/>
          <p:nvPr userDrawn="1"/>
        </p:nvSpPr>
        <p:spPr>
          <a:xfrm>
            <a:off x="2350187" y="6508018"/>
            <a:ext cx="804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Geneva" panose="020B0503030404040204" pitchFamily="34" charset="0"/>
                <a:cs typeface="Arial" panose="020B0604020202020204" pitchFamily="34" charset="0"/>
              </a:rPr>
              <a:t>Supported by the U.S. National Science Foundation through co-operative agreement OIA-1946231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C88ACB-2F2F-2E48-BA76-08378AF6E42E}"/>
              </a:ext>
            </a:extLst>
          </p:cNvPr>
          <p:cNvSpPr txBox="1"/>
          <p:nvPr userDrawn="1"/>
        </p:nvSpPr>
        <p:spPr>
          <a:xfrm>
            <a:off x="870541" y="4620722"/>
            <a:ext cx="3419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Geneva" panose="020B0503030404040204" pitchFamily="34" charset="0"/>
                <a:cs typeface="Calibri" panose="020F0502020204030204" pitchFamily="34" charset="0"/>
              </a:rPr>
              <a:t>Louisiana Materials Design Alliance</a:t>
            </a:r>
          </a:p>
        </p:txBody>
      </p:sp>
    </p:spTree>
    <p:extLst>
      <p:ext uri="{BB962C8B-B14F-4D97-AF65-F5344CB8AC3E}">
        <p14:creationId xmlns:p14="http://schemas.microsoft.com/office/powerpoint/2010/main" val="593170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5E0C-27FC-4A39-86C7-6505FC682F7D}" type="datetime1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8A1-FB20-4FA6-97A9-51939ED63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9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0C24-2138-4B9B-A40F-264649102121}" type="datetime1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8A1-FB20-4FA6-97A9-51939ED63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5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1050"/>
            <a:ext cx="10515600" cy="4802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D2F3-0AD6-4B22-8D8D-D9313DA92069}" type="datetime1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082D-43EF-4768-90D0-83E9D62258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3BC80D-D86C-5E41-A2E0-2E1214F63716}"/>
              </a:ext>
            </a:extLst>
          </p:cNvPr>
          <p:cNvSpPr/>
          <p:nvPr userDrawn="1"/>
        </p:nvSpPr>
        <p:spPr>
          <a:xfrm rot="5400000">
            <a:off x="5534818" y="-5534818"/>
            <a:ext cx="1122363" cy="12192000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  <a:lumMod val="110000"/>
                </a:schemeClr>
              </a:gs>
              <a:gs pos="100000">
                <a:schemeClr val="bg1">
                  <a:shade val="64000"/>
                  <a:lumMod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D67765-930E-6F4F-8B78-4F9BCCBC3A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460" y="69794"/>
            <a:ext cx="847904" cy="1052570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84D939B-99D5-C442-8879-AA94A51C8F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9686" y="34970"/>
            <a:ext cx="1192314" cy="10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7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5033-D82E-43F7-9E39-359A0B2259D1}" type="datetime1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8A1-FB20-4FA6-97A9-51939ED63E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3BC80D-D86C-5E41-A2E0-2E1214F63716}"/>
              </a:ext>
            </a:extLst>
          </p:cNvPr>
          <p:cNvSpPr/>
          <p:nvPr userDrawn="1"/>
        </p:nvSpPr>
        <p:spPr>
          <a:xfrm rot="5400000">
            <a:off x="5534818" y="-5534818"/>
            <a:ext cx="1122363" cy="12192000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  <a:lumMod val="110000"/>
                </a:schemeClr>
              </a:gs>
              <a:gs pos="100000">
                <a:schemeClr val="bg1">
                  <a:shade val="64000"/>
                  <a:lumMod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219C5A-C0D5-4E77-98BC-6D79E0BC00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460" y="69794"/>
            <a:ext cx="847904" cy="1052570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BEC35A6-0634-41DB-8221-3D0021E01C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9686" y="34970"/>
            <a:ext cx="1192314" cy="10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6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71688"/>
            <a:ext cx="10515600" cy="6269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0E9B-32B7-4762-AC0F-1F067DD446D7}" type="datetime1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8A1-FB20-4FA6-97A9-51939ED63E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3BC80D-D86C-5E41-A2E0-2E1214F63716}"/>
              </a:ext>
            </a:extLst>
          </p:cNvPr>
          <p:cNvSpPr/>
          <p:nvPr userDrawn="1"/>
        </p:nvSpPr>
        <p:spPr>
          <a:xfrm rot="5400000">
            <a:off x="5534818" y="-5534818"/>
            <a:ext cx="1122363" cy="12192000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  <a:lumMod val="110000"/>
                </a:schemeClr>
              </a:gs>
              <a:gs pos="100000">
                <a:schemeClr val="bg1">
                  <a:shade val="64000"/>
                  <a:lumMod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C8101D-DF09-4E44-B234-8A86403FBD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460" y="69794"/>
            <a:ext cx="847904" cy="1052570"/>
          </a:xfrm>
          <a:prstGeom prst="rect">
            <a:avLst/>
          </a:prstGeom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636883D-09D6-43F5-9B30-A146F7FA20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9686" y="34970"/>
            <a:ext cx="1192314" cy="10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5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975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C425-1027-4A91-88EB-4766D71A75C2}" type="datetime1">
              <a:rPr lang="en-US" smtClean="0"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8A1-FB20-4FA6-97A9-51939ED63E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3BC80D-D86C-5E41-A2E0-2E1214F63716}"/>
              </a:ext>
            </a:extLst>
          </p:cNvPr>
          <p:cNvSpPr/>
          <p:nvPr userDrawn="1"/>
        </p:nvSpPr>
        <p:spPr>
          <a:xfrm rot="5400000">
            <a:off x="5534818" y="-5534818"/>
            <a:ext cx="1122363" cy="12192000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  <a:lumMod val="110000"/>
                </a:schemeClr>
              </a:gs>
              <a:gs pos="100000">
                <a:schemeClr val="bg1">
                  <a:shade val="64000"/>
                  <a:lumMod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8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30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2CB6-67F0-4B50-B551-E68ECE3A0582}" type="datetime1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8A1-FB20-4FA6-97A9-51939ED63E6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3BC80D-D86C-5E41-A2E0-2E1214F63716}"/>
              </a:ext>
            </a:extLst>
          </p:cNvPr>
          <p:cNvSpPr/>
          <p:nvPr userDrawn="1"/>
        </p:nvSpPr>
        <p:spPr>
          <a:xfrm rot="5400000">
            <a:off x="5534818" y="-5534818"/>
            <a:ext cx="1122363" cy="12192000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  <a:lumMod val="110000"/>
                </a:schemeClr>
              </a:gs>
              <a:gs pos="100000">
                <a:schemeClr val="bg1">
                  <a:shade val="64000"/>
                  <a:lumMod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F51FE-CDE3-4961-A31E-30991EDE0F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460" y="69794"/>
            <a:ext cx="847904" cy="1052570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B2D2C352-1037-41F6-8F02-0C5D7C9D38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9686" y="34970"/>
            <a:ext cx="1192314" cy="10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2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78120-F86F-4EC6-BC02-0F65C17F3D3B}" type="datetime1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8A1-FB20-4FA6-97A9-51939ED63E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3BC80D-D86C-5E41-A2E0-2E1214F63716}"/>
              </a:ext>
            </a:extLst>
          </p:cNvPr>
          <p:cNvSpPr/>
          <p:nvPr userDrawn="1"/>
        </p:nvSpPr>
        <p:spPr>
          <a:xfrm rot="5400000">
            <a:off x="5534818" y="-5534818"/>
            <a:ext cx="1122363" cy="12192000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0000"/>
                  <a:lumMod val="110000"/>
                </a:schemeClr>
              </a:gs>
              <a:gs pos="100000">
                <a:schemeClr val="bg1">
                  <a:shade val="64000"/>
                  <a:lumMod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6E319-64FB-467F-B2D2-4261135C6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460" y="69794"/>
            <a:ext cx="847904" cy="105257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28EF76-1C33-4CCC-824C-1DBB9D1FA7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9686" y="34970"/>
            <a:ext cx="1192314" cy="10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9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388B-BEA8-42EB-AF81-0ADA95D55A09}" type="datetime1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8A1-FB20-4FA6-97A9-51939ED63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1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2D26-AE75-4470-8A13-496A50816C2B}" type="datetime1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7D8A1-FB20-4FA6-97A9-51939ED63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6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86B4F-611F-4459-B7BC-808C560CE7C5}" type="datetime1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D8A1-FB20-4FA6-97A9-51939ED63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0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D594DDCB-8521-6844-9E39-414FE3DCA0CB}"/>
              </a:ext>
            </a:extLst>
          </p:cNvPr>
          <p:cNvSpPr txBox="1">
            <a:spLocks/>
          </p:cNvSpPr>
          <p:nvPr/>
        </p:nvSpPr>
        <p:spPr>
          <a:xfrm>
            <a:off x="5490914" y="3480778"/>
            <a:ext cx="5738191" cy="646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24079-6AB8-0D49-B715-15EFB9625395}"/>
              </a:ext>
            </a:extLst>
          </p:cNvPr>
          <p:cNvSpPr txBox="1"/>
          <p:nvPr/>
        </p:nvSpPr>
        <p:spPr>
          <a:xfrm>
            <a:off x="6173401" y="1772328"/>
            <a:ext cx="4373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D5CFC-44D5-E14D-B911-3D23254A55DF}"/>
              </a:ext>
            </a:extLst>
          </p:cNvPr>
          <p:cNvSpPr txBox="1"/>
          <p:nvPr/>
        </p:nvSpPr>
        <p:spPr>
          <a:xfrm>
            <a:off x="6173401" y="2555923"/>
            <a:ext cx="4373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</a:p>
        </p:txBody>
      </p:sp>
      <p:pic>
        <p:nvPicPr>
          <p:cNvPr id="3" name="Picture 2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D229966B-DF3D-4198-9092-099ECFFF65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74" y="5752938"/>
            <a:ext cx="818231" cy="822960"/>
          </a:xfrm>
          <a:prstGeom prst="rect">
            <a:avLst/>
          </a:prstGeom>
        </p:spPr>
      </p:pic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A4B2748D-C0FB-449C-A167-CA277B2D16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732" y="5752938"/>
            <a:ext cx="68788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5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082D-43EF-4768-90D0-83E9D62258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143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Louisiana Tech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Ramu Ramachandran</dc:creator>
  <cp:lastModifiedBy>Shannon Domingue</cp:lastModifiedBy>
  <cp:revision>9</cp:revision>
  <dcterms:created xsi:type="dcterms:W3CDTF">2020-08-06T19:04:59Z</dcterms:created>
  <dcterms:modified xsi:type="dcterms:W3CDTF">2021-07-09T19:18:04Z</dcterms:modified>
</cp:coreProperties>
</file>