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3776"/>
    <a:srgbClr val="1D38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D98F0-31B4-485C-9283-1B3A4AB15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16A3A9-8AA7-4115-B642-6509CCCB7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7BE17-6229-4D52-8F41-70D4614C0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202C8-C524-494D-B10B-93DFF1844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6E9E6-401A-49D9-A14F-AA2824E7D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5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3514C-5D7E-4E4D-A963-35C705D52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D34FF0-E875-460D-805A-CD559129D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0C812-E4CF-4A89-9545-E701C8921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3841D-6FCE-4BE9-8217-6DAF03799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E8D62-5087-4631-AD83-336D2A345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7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2707A1-7491-4D46-8768-0CBBDEE9A9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AD887C-DE11-4500-9E6B-19A0E1FFF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9E90C-B2A3-4114-BC7F-D3AD860F0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679B6-FE0B-4E1E-9697-BEF9FFAFE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43B87-B4DA-4E6C-A808-8DCDB3E27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3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CC03-FB9C-4A79-8567-00AB7465D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59E1E-9114-410F-8E1A-057DDD851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6ACCB-ED88-4DD9-9A8E-272E21E62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54EF5-A0A7-489E-B81F-89C20DE05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E410D-0482-4EF0-93B7-AE5F5BDA6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036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4DDC8-586F-4C35-AB78-7F6E36C60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EC9EB-38A3-4E29-A94F-5BAF23704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881CF-524E-4FB0-AC9D-0534AE3DE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56EDC-727A-458F-A4E0-F71259F0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ABFD6-8168-475E-A3DD-E962231BB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0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41650-57D2-40B4-ADE1-431A523C0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E94F8-B14F-4EFA-8AA5-64CF41EBE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CAE43D-1B20-48D6-9768-F9FCE8BF9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601FC-56B9-4649-96F8-84CE85F15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7A221-E77D-45EB-A89E-7125C5D26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3E53F-8227-403F-AAE5-D8F8EAAC5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1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E4AAC-05A5-48E0-AB0F-6A26520C1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4903A-335A-410E-BBB4-D7AAD9097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D27D87-364C-48F3-B3CC-D9E65E249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0C1CFA-42EF-4CB3-A11E-581A54AD64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6AD153-8BC5-476E-9382-C0FC176456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560111-154E-4AEE-AA87-115EEAA87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A25DB4-CE4F-442F-8DFD-82756571B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6A762E-FBAB-481D-B90C-A82E8B1B5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43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8F0A0-A41F-4A69-A5CC-8C66A4D3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F50911-E54B-45A8-A9F7-DCEFD2EE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F97FDF-D76A-486E-8806-D3F855B1A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A154DA-1E80-4B9D-BE2D-7C04C1E2F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76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CD12C8-1EEA-451B-87F3-36614693F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2AA3C6-BA53-49E2-BC6A-02D536D94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1B39E-FECF-428E-B0B4-CD53933EC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91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5EF8E-19B3-4925-B13F-748A844EC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043C1-F648-4287-8415-3B12645D2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F0C567-EB03-4103-95B0-96B882173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DAF3-48A6-4571-994F-0601078CD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B66718-A39B-4127-96FD-6B5D65A7E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F8021F-24D6-40E0-9E9C-8C13E81F5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2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B98DD-7B40-4601-9171-3FB8000A9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F8288A-1154-487E-8D45-0695F16366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6FCFEC-E237-4E09-90F0-133FF1425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51800-BEBA-456F-ADF7-1BD1AB384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C39FB-3142-4B29-8178-EC159EB0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50DD0E-66A6-4F1A-980E-A2635946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61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297775-CB48-402C-8332-0D55E90BD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12B4F-D4AB-464C-B00D-E947C44E5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283F0-E27B-4A58-92E9-CD305AFE49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B6F6F-8514-4D17-84E4-4C0C1ACE441B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DCE17-136B-4E1D-9AC9-54A1839B91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0A758-4AD3-44DD-BD3D-084B232BFC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60764-DB26-4FE3-9EC2-3203E86F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33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38A41B-7F75-4BCB-9377-AA2EC1377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440662"/>
            <a:ext cx="12192001" cy="46611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2">
                    <a:lumMod val="50000"/>
                  </a:schemeClr>
                </a:solidFill>
                <a:latin typeface="Aharoni" panose="020B0604020202020204" pitchFamily="2" charset="-79"/>
                <a:cs typeface="Aharoni" panose="020B0604020202020204" pitchFamily="2" charset="-79"/>
              </a:rPr>
              <a:t>Scientist’s Name </a:t>
            </a: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B51D5511-85E7-43C0-B10D-6D0A005D4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04" y="233342"/>
            <a:ext cx="12192000" cy="44403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AA666952-2DDD-411A-9F8E-BB8B4C266BB3}"/>
              </a:ext>
            </a:extLst>
          </p:cNvPr>
          <p:cNvSpPr txBox="1">
            <a:spLocks/>
          </p:cNvSpPr>
          <p:nvPr/>
        </p:nvSpPr>
        <p:spPr>
          <a:xfrm>
            <a:off x="-1" y="5139827"/>
            <a:ext cx="12192001" cy="466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1C377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Scientist’s University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608F597-192E-4900-B474-00D0E31EBBE3}"/>
              </a:ext>
            </a:extLst>
          </p:cNvPr>
          <p:cNvSpPr txBox="1">
            <a:spLocks/>
          </p:cNvSpPr>
          <p:nvPr/>
        </p:nvSpPr>
        <p:spPr>
          <a:xfrm>
            <a:off x="-1" y="5605937"/>
            <a:ext cx="12191999" cy="466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1D3879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Event Date </a:t>
            </a:r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1F98B25D-96BE-49EF-A9D7-6806B271B0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688" y="5309981"/>
            <a:ext cx="1021020" cy="1148648"/>
          </a:xfrm>
          <a:prstGeom prst="rect">
            <a:avLst/>
          </a:prstGeom>
        </p:spPr>
      </p:pic>
      <p:pic>
        <p:nvPicPr>
          <p:cNvPr id="12" name="Picture 11" descr="A picture containing transport&#10;&#10;Description automatically generated">
            <a:extLst>
              <a:ext uri="{FF2B5EF4-FFF2-40B4-BE49-F238E27FC236}">
                <a16:creationId xmlns:a16="http://schemas.microsoft.com/office/drawing/2014/main" id="{8852467A-5948-4723-85A6-6467552925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5225" y="5261673"/>
            <a:ext cx="1147724" cy="1154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59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37B94-BF26-46AC-AFFB-5907B086D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1C3776"/>
                </a:solidFill>
              </a:rPr>
              <a:t>Enter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222568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616E0-7BF2-4412-B2B9-DCB4BC2A3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523722"/>
            <a:ext cx="12192000" cy="1137128"/>
          </a:xfrm>
        </p:spPr>
        <p:txBody>
          <a:bodyPr>
            <a:normAutofit/>
          </a:bodyPr>
          <a:lstStyle/>
          <a:p>
            <a:pPr algn="ctr"/>
            <a:r>
              <a:rPr lang="en-US" sz="1600" dirty="0" err="1">
                <a:solidFill>
                  <a:srgbClr val="1C37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EPSCoR</a:t>
            </a:r>
            <a:r>
              <a:rPr lang="en-US" sz="1600" dirty="0">
                <a:solidFill>
                  <a:srgbClr val="1C37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Louisiana</a:t>
            </a:r>
            <a:br>
              <a:rPr lang="en-US" sz="1600" dirty="0">
                <a:solidFill>
                  <a:srgbClr val="1C37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err="1">
                <a:solidFill>
                  <a:srgbClr val="1C37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</a:t>
            </a:r>
            <a:r>
              <a:rPr lang="en-US" sz="1600" dirty="0">
                <a:solidFill>
                  <a:srgbClr val="1C37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Board of Regents</a:t>
            </a:r>
            <a:br>
              <a:rPr lang="en-US" sz="1600" dirty="0">
                <a:solidFill>
                  <a:srgbClr val="1C37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solidFill>
                  <a:srgbClr val="1C37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Box 3677</a:t>
            </a:r>
            <a:br>
              <a:rPr lang="en-US" sz="1600" dirty="0">
                <a:solidFill>
                  <a:srgbClr val="1C37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solidFill>
                  <a:srgbClr val="1C37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Baton Rouge, LA 70821-3677</a:t>
            </a: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8B7EB46F-8EE0-444F-B064-D3C1121D87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2354" y="4593018"/>
            <a:ext cx="827292" cy="93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76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11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Aharoni</vt:lpstr>
      <vt:lpstr>Arial</vt:lpstr>
      <vt:lpstr>Calibri</vt:lpstr>
      <vt:lpstr>Calibri Light</vt:lpstr>
      <vt:lpstr>Times New Roman</vt:lpstr>
      <vt:lpstr>Office Theme</vt:lpstr>
      <vt:lpstr>PowerPoint Presentation</vt:lpstr>
      <vt:lpstr>Enter Presentation Title</vt:lpstr>
      <vt:lpstr>EPSCoR Louisiana Louisiana Board of Regents PO Box 3677 Baton Rouge, LA 70821-3677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Shannon Domingue</dc:creator>
  <cp:lastModifiedBy>Shannon Domingue</cp:lastModifiedBy>
  <cp:revision>5</cp:revision>
  <dcterms:created xsi:type="dcterms:W3CDTF">2019-08-26T16:07:21Z</dcterms:created>
  <dcterms:modified xsi:type="dcterms:W3CDTF">2019-08-26T17:51:31Z</dcterms:modified>
</cp:coreProperties>
</file>