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675" r:id="rId2"/>
    <p:sldMasterId id="2147485403" r:id="rId3"/>
  </p:sldMasterIdLst>
  <p:notesMasterIdLst>
    <p:notesMasterId r:id="rId18"/>
  </p:notesMasterIdLst>
  <p:handoutMasterIdLst>
    <p:handoutMasterId r:id="rId19"/>
  </p:handoutMasterIdLst>
  <p:sldIdLst>
    <p:sldId id="263" r:id="rId4"/>
    <p:sldId id="257" r:id="rId5"/>
    <p:sldId id="258" r:id="rId6"/>
    <p:sldId id="281" r:id="rId7"/>
    <p:sldId id="259" r:id="rId8"/>
    <p:sldId id="264" r:id="rId9"/>
    <p:sldId id="265" r:id="rId10"/>
    <p:sldId id="266" r:id="rId11"/>
    <p:sldId id="277" r:id="rId12"/>
    <p:sldId id="261" r:id="rId13"/>
    <p:sldId id="272" r:id="rId14"/>
    <p:sldId id="280" r:id="rId15"/>
    <p:sldId id="271"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6600"/>
    <a:srgbClr val="0000CC"/>
    <a:srgbClr val="0066FF"/>
    <a:srgbClr val="FF9900"/>
    <a:srgbClr val="830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defRPr>
            </a:lvl1pPr>
          </a:lstStyle>
          <a:p>
            <a:pPr>
              <a:defRPr/>
            </a:pPr>
            <a:endParaRPr lang="en-US"/>
          </a:p>
        </p:txBody>
      </p:sp>
      <p:sp>
        <p:nvSpPr>
          <p:cNvPr id="391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8C236CC7-1BB4-463A-9C4F-D85AE6CAB10E}" type="datetime1">
              <a:rPr lang="en-US"/>
              <a:pPr>
                <a:defRPr/>
              </a:pPr>
              <a:t>7/28/2013</a:t>
            </a:fld>
            <a:endParaRPr lang="en-US"/>
          </a:p>
        </p:txBody>
      </p:sp>
      <p:sp>
        <p:nvSpPr>
          <p:cNvPr id="391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defRPr>
            </a:lvl1pPr>
          </a:lstStyle>
          <a:p>
            <a:pPr>
              <a:defRPr/>
            </a:pPr>
            <a:endParaRPr lang="en-US"/>
          </a:p>
        </p:txBody>
      </p:sp>
      <p:sp>
        <p:nvSpPr>
          <p:cNvPr id="391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defRPr>
            </a:lvl1pPr>
          </a:lstStyle>
          <a:p>
            <a:pPr>
              <a:defRPr/>
            </a:pPr>
            <a:fld id="{DB367015-A2B7-46E6-83BC-6F7CAC569A16}" type="slidenum">
              <a:rPr lang="en-US"/>
              <a:pPr>
                <a:defRPr/>
              </a:pPr>
              <a:t>‹#›</a:t>
            </a:fld>
            <a:endParaRPr lang="en-US"/>
          </a:p>
        </p:txBody>
      </p:sp>
    </p:spTree>
    <p:extLst>
      <p:ext uri="{BB962C8B-B14F-4D97-AF65-F5344CB8AC3E}">
        <p14:creationId xmlns:p14="http://schemas.microsoft.com/office/powerpoint/2010/main" val="222699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1335A6A4-A4F0-460F-95D8-81FB63A6C4DB}" type="datetime1">
              <a:rPr lang="en-US"/>
              <a:pPr>
                <a:defRPr/>
              </a:pPr>
              <a:t>7/28/2013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172FC603-648A-4D54-9ED8-F94E2075738D}" type="slidenum">
              <a:rPr lang="en-US"/>
              <a:pPr>
                <a:defRPr/>
              </a:pPr>
              <a:t>‹#›</a:t>
            </a:fld>
            <a:endParaRPr lang="en-US"/>
          </a:p>
        </p:txBody>
      </p:sp>
    </p:spTree>
    <p:extLst>
      <p:ext uri="{BB962C8B-B14F-4D97-AF65-F5344CB8AC3E}">
        <p14:creationId xmlns:p14="http://schemas.microsoft.com/office/powerpoint/2010/main" val="3881447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B269C9-1739-418C-8122-1EE45C4713A8}" type="slidenum">
              <a:rPr lang="en-US" smtClean="0">
                <a:latin typeface="Calibri" pitchFamily="34" charset="0"/>
              </a:rPr>
              <a:pPr eaLnBrk="1" hangingPunct="1"/>
              <a:t>2</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972B494-DBD2-445E-B2F3-4B2179FF524B}" type="slidenum">
              <a:rPr lang="en-US" sz="1200">
                <a:latin typeface="Calibri" pitchFamily="34" charset="0"/>
              </a:rPr>
              <a:pPr algn="r" eaLnBrk="1" hangingPunct="1"/>
              <a:t>11</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Add and or detract as you see fit</a:t>
            </a:r>
          </a:p>
        </p:txBody>
      </p:sp>
      <p:sp>
        <p:nvSpPr>
          <p:cNvPr id="75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F36DCBD-9880-4E4B-9183-DE153F47A4A2}" type="slidenum">
              <a:rPr lang="en-US" sz="1200">
                <a:latin typeface="Calibri" pitchFamily="34" charset="0"/>
              </a:rPr>
              <a:pPr algn="r" eaLnBrk="1" hangingPunct="1"/>
              <a:t>12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7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0AA0B0C-F687-41DE-8397-A423AA4F063F}" type="slidenum">
              <a:rPr lang="en-US" sz="1200">
                <a:latin typeface="Calibri" pitchFamily="34" charset="0"/>
              </a:rPr>
              <a:pPr algn="r" eaLnBrk="1" hangingPunct="1"/>
              <a:t>13</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4FBAE4F-8FE7-47E0-B1FA-E382F68AAEE3}" type="slidenum">
              <a:rPr lang="en-US" sz="1200">
                <a:latin typeface="Calibri" pitchFamily="34" charset="0"/>
              </a:rPr>
              <a:pPr algn="r" eaLnBrk="1" hangingPunct="1"/>
              <a:t>14</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3DF436B-00EB-4096-B96D-C4F3DF8DB76A}" type="slidenum">
              <a:rPr lang="en-US" sz="1200">
                <a:latin typeface="Calibri" pitchFamily="34" charset="0"/>
              </a:rPr>
              <a:pPr algn="r" eaLnBrk="1" hangingPunct="1"/>
              <a:t>3</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What students thought of retreat. You could remove this slide if you like and only add what you like. They may not need to see all of what is on there. U decided</a:t>
            </a:r>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E3321C7-58E2-4307-89FE-187C02ABA022}" type="slidenum">
              <a:rPr lang="en-US" sz="1200">
                <a:latin typeface="Calibri" pitchFamily="34" charset="0"/>
              </a:rPr>
              <a:pPr algn="r" eaLnBrk="1" hangingPunct="1"/>
              <a:t>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7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F725212-78DC-4B9A-951D-AC9EDBCC372D}" type="slidenum">
              <a:rPr lang="en-US" sz="1200">
                <a:latin typeface="Calibri" pitchFamily="34" charset="0"/>
              </a:rPr>
              <a:pPr algn="r" eaLnBrk="1" hangingPunct="1"/>
              <a:t>5</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86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C969592-64A0-4D4C-81D4-0BDA1FDFAE22}" type="slidenum">
              <a:rPr lang="en-US" sz="1200">
                <a:latin typeface="Calibri" pitchFamily="34" charset="0"/>
              </a:rPr>
              <a:pPr algn="r" eaLnBrk="1" hangingPunct="1"/>
              <a:t>6</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9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865A9E0-528C-4CA9-A46B-3E7F38D7E612}"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24920BF-7D6E-449F-A056-016E4C63DB5C}"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Various presenters throughout the day from  LATECH, LSU, SUBR</a:t>
            </a:r>
          </a:p>
        </p:txBody>
      </p:sp>
      <p:sp>
        <p:nvSpPr>
          <p:cNvPr id="69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865A9E0-528C-4CA9-A46B-3E7F38D7E612}" type="slidenum">
              <a:rPr lang="en-US" sz="1200">
                <a:latin typeface="Calibri" pitchFamily="34" charset="0"/>
              </a:rPr>
              <a:pPr algn="r" eaLnBrk="1" hangingPunct="1"/>
              <a:t>9</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14AB547-4103-4E34-9DD3-04E26D536DF8}" type="slidenum">
              <a:rPr lang="en-US" sz="1200">
                <a:latin typeface="Calibri" pitchFamily="34" charset="0"/>
              </a:rPr>
              <a:pPr algn="r" eaLnBrk="1" hangingPunct="1"/>
              <a:t>10</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7" name="Freeform 17"/>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Lucida Sans Unicode" charset="0"/>
                <a:ea typeface="ＭＳ Ｐゴシック" charset="-128"/>
              </a:defRPr>
            </a:lvl1pPr>
          </a:lstStyle>
          <a:p>
            <a:pPr>
              <a:defRPr/>
            </a:pPr>
            <a:fld id="{84E7F717-4FB4-4BB6-8FDC-FD8AB29E882A}" type="datetime1">
              <a:rPr lang="en-US"/>
              <a:pPr>
                <a:defRPr/>
              </a:pPr>
              <a:t>7/28/2013</a:t>
            </a:fld>
            <a:endParaRPr lang="en-US"/>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accent1">
                    <a:tint val="20000"/>
                  </a:schemeClr>
                </a:solidFill>
                <a:latin typeface="+mn-lt"/>
                <a:ea typeface="+mn-ea"/>
              </a:defRPr>
            </a:lvl1pPr>
          </a:lstStyle>
          <a:p>
            <a:pPr>
              <a:defRPr/>
            </a:pPr>
            <a:endParaRPr lang="en-US"/>
          </a:p>
        </p:txBody>
      </p:sp>
      <p:sp>
        <p:nvSpPr>
          <p:cNvPr id="13" name="Slide Number Placeholder 2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Lucida Sans Unicode" charset="0"/>
                <a:ea typeface="ＭＳ Ｐゴシック" charset="-128"/>
              </a:defRPr>
            </a:lvl1pPr>
          </a:lstStyle>
          <a:p>
            <a:pPr>
              <a:defRPr/>
            </a:pPr>
            <a:fld id="{2D34C24D-CCBF-47F8-860A-17911CDDB96F}" type="slidenum">
              <a:rPr lang="en-US"/>
              <a:pPr>
                <a:defRPr/>
              </a:pPr>
              <a:t>‹#›</a:t>
            </a:fld>
            <a:endParaRPr lang="en-US"/>
          </a:p>
        </p:txBody>
      </p:sp>
    </p:spTree>
    <p:extLst>
      <p:ext uri="{BB962C8B-B14F-4D97-AF65-F5344CB8AC3E}">
        <p14:creationId xmlns:p14="http://schemas.microsoft.com/office/powerpoint/2010/main" val="111895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9A36B633-F77E-4946-8808-3A70EB5CE727}"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C6994812-76C1-4E6B-9A8A-87B605B41992}" type="slidenum">
              <a:rPr lang="en-US"/>
              <a:pPr>
                <a:defRPr/>
              </a:pPr>
              <a:t>‹#›</a:t>
            </a:fld>
            <a:endParaRPr lang="en-US"/>
          </a:p>
        </p:txBody>
      </p:sp>
    </p:spTree>
    <p:extLst>
      <p:ext uri="{BB962C8B-B14F-4D97-AF65-F5344CB8AC3E}">
        <p14:creationId xmlns:p14="http://schemas.microsoft.com/office/powerpoint/2010/main" val="117046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28BFE026-8D1D-41B1-BFDB-067313EE21F7}"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01CFB840-B001-4910-9CE7-32DC2A972F4B}" type="slidenum">
              <a:rPr lang="en-US"/>
              <a:pPr>
                <a:defRPr/>
              </a:pPr>
              <a:t>‹#›</a:t>
            </a:fld>
            <a:endParaRPr lang="en-US"/>
          </a:p>
        </p:txBody>
      </p:sp>
    </p:spTree>
    <p:extLst>
      <p:ext uri="{BB962C8B-B14F-4D97-AF65-F5344CB8AC3E}">
        <p14:creationId xmlns:p14="http://schemas.microsoft.com/office/powerpoint/2010/main" val="145655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7213CBDE-5EE6-4EA3-ACF8-7AC1E375D9F1}"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008890D4-051A-4BD1-929A-5C5E56E8489C}" type="slidenum">
              <a:rPr lang="en-US"/>
              <a:pPr>
                <a:defRPr/>
              </a:pPr>
              <a:t>‹#›</a:t>
            </a:fld>
            <a:endParaRPr lang="en-US"/>
          </a:p>
        </p:txBody>
      </p:sp>
    </p:spTree>
    <p:extLst>
      <p:ext uri="{BB962C8B-B14F-4D97-AF65-F5344CB8AC3E}">
        <p14:creationId xmlns:p14="http://schemas.microsoft.com/office/powerpoint/2010/main" val="228493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ABA1213D-96D0-4054-BEDC-D0AFB46FD567}"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F60CA551-1675-4C0E-B360-1F51AB13B684}" type="slidenum">
              <a:rPr lang="en-US"/>
              <a:pPr>
                <a:defRPr/>
              </a:pPr>
              <a:t>‹#›</a:t>
            </a:fld>
            <a:endParaRPr lang="en-US"/>
          </a:p>
        </p:txBody>
      </p:sp>
    </p:spTree>
    <p:extLst>
      <p:ext uri="{BB962C8B-B14F-4D97-AF65-F5344CB8AC3E}">
        <p14:creationId xmlns:p14="http://schemas.microsoft.com/office/powerpoint/2010/main" val="373446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2449DC70-413D-4B78-8AFA-422C4E9C39A7}"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A8243F95-89B9-4C56-A166-999EE573787F}" type="slidenum">
              <a:rPr lang="en-US"/>
              <a:pPr>
                <a:defRPr/>
              </a:pPr>
              <a:t>‹#›</a:t>
            </a:fld>
            <a:endParaRPr lang="en-US"/>
          </a:p>
        </p:txBody>
      </p:sp>
    </p:spTree>
    <p:extLst>
      <p:ext uri="{BB962C8B-B14F-4D97-AF65-F5344CB8AC3E}">
        <p14:creationId xmlns:p14="http://schemas.microsoft.com/office/powerpoint/2010/main" val="239575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281A007B-E58E-4B18-83A5-CBF36B717FA1}" type="datetime1">
              <a:rPr lang="en-US"/>
              <a:pPr>
                <a:defRPr/>
              </a:pPr>
              <a:t>7/28/2013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CEF00A65-F1F6-408C-A563-A9235183061C}" type="slidenum">
              <a:rPr lang="en-US"/>
              <a:pPr>
                <a:defRPr/>
              </a:pPr>
              <a:t>‹#›</a:t>
            </a:fld>
            <a:endParaRPr lang="en-US"/>
          </a:p>
        </p:txBody>
      </p:sp>
    </p:spTree>
    <p:extLst>
      <p:ext uri="{BB962C8B-B14F-4D97-AF65-F5344CB8AC3E}">
        <p14:creationId xmlns:p14="http://schemas.microsoft.com/office/powerpoint/2010/main" val="380832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5B2B543B-C137-4951-9718-99260DCA734A}"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A60A7C72-320C-40CF-BA7D-807A27D88A0A}" type="slidenum">
              <a:rPr lang="en-US"/>
              <a:pPr>
                <a:defRPr/>
              </a:pPr>
              <a:t>‹#›</a:t>
            </a:fld>
            <a:endParaRPr lang="en-US"/>
          </a:p>
        </p:txBody>
      </p:sp>
    </p:spTree>
    <p:extLst>
      <p:ext uri="{BB962C8B-B14F-4D97-AF65-F5344CB8AC3E}">
        <p14:creationId xmlns:p14="http://schemas.microsoft.com/office/powerpoint/2010/main" val="2361242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CF33990-A70E-437F-869E-50C5573EB5FF}"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54F19450-8980-46DB-AEE3-FB30B824ECA8}" type="slidenum">
              <a:rPr lang="en-US"/>
              <a:pPr>
                <a:defRPr/>
              </a:pPr>
              <a:t>‹#›</a:t>
            </a:fld>
            <a:endParaRPr lang="en-US"/>
          </a:p>
        </p:txBody>
      </p:sp>
    </p:spTree>
    <p:extLst>
      <p:ext uri="{BB962C8B-B14F-4D97-AF65-F5344CB8AC3E}">
        <p14:creationId xmlns:p14="http://schemas.microsoft.com/office/powerpoint/2010/main" val="21548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6EE48DA4-17A7-4DA9-BB8B-98E22A2D0B21}"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5FE48DA5-82AE-4351-8F44-382F6A0EDD68}" type="slidenum">
              <a:rPr lang="en-US"/>
              <a:pPr>
                <a:defRPr/>
              </a:pPr>
              <a:t>‹#›</a:t>
            </a:fld>
            <a:endParaRPr lang="en-US"/>
          </a:p>
        </p:txBody>
      </p:sp>
    </p:spTree>
    <p:extLst>
      <p:ext uri="{BB962C8B-B14F-4D97-AF65-F5344CB8AC3E}">
        <p14:creationId xmlns:p14="http://schemas.microsoft.com/office/powerpoint/2010/main" val="3484718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8CC3BCD8-E2E2-46CA-94A2-A94C0AF0DB05}"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C8D7A90E-057F-4BD8-AF27-9AEBF0DF3A44}" type="slidenum">
              <a:rPr lang="en-US"/>
              <a:pPr>
                <a:defRPr/>
              </a:pPr>
              <a:t>‹#›</a:t>
            </a:fld>
            <a:endParaRPr lang="en-US"/>
          </a:p>
        </p:txBody>
      </p:sp>
    </p:spTree>
    <p:extLst>
      <p:ext uri="{BB962C8B-B14F-4D97-AF65-F5344CB8AC3E}">
        <p14:creationId xmlns:p14="http://schemas.microsoft.com/office/powerpoint/2010/main" val="122198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10E2D035-B959-472B-986D-4081526F6B76}" type="datetime1">
              <a:rPr lang="en-US"/>
              <a:pPr>
                <a:defRPr/>
              </a:pPr>
              <a:t>7/28/2013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1AF3E57F-4D0B-45AC-8B91-AA87789012FF}" type="slidenum">
              <a:rPr lang="en-US"/>
              <a:pPr>
                <a:defRPr/>
              </a:pPr>
              <a:t>‹#›</a:t>
            </a:fld>
            <a:endParaRPr lang="en-US"/>
          </a:p>
        </p:txBody>
      </p:sp>
    </p:spTree>
    <p:extLst>
      <p:ext uri="{BB962C8B-B14F-4D97-AF65-F5344CB8AC3E}">
        <p14:creationId xmlns:p14="http://schemas.microsoft.com/office/powerpoint/2010/main" val="1839690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30B69ED6-4D87-4D95-8835-90A06D2DD419}"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C0D92CD4-D5FA-4AFF-B63D-CABB54F8EB1C}" type="slidenum">
              <a:rPr lang="en-US"/>
              <a:pPr>
                <a:defRPr/>
              </a:pPr>
              <a:t>‹#›</a:t>
            </a:fld>
            <a:endParaRPr lang="en-US"/>
          </a:p>
        </p:txBody>
      </p:sp>
    </p:spTree>
    <p:extLst>
      <p:ext uri="{BB962C8B-B14F-4D97-AF65-F5344CB8AC3E}">
        <p14:creationId xmlns:p14="http://schemas.microsoft.com/office/powerpoint/2010/main" val="1047650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3DB756C-70EA-47C2-A750-9896F518DCC8}"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3753B6DD-0535-4BA9-9CBD-5A743280057D}" type="slidenum">
              <a:rPr lang="en-US"/>
              <a:pPr>
                <a:defRPr/>
              </a:pPr>
              <a:t>‹#›</a:t>
            </a:fld>
            <a:endParaRPr lang="en-US"/>
          </a:p>
        </p:txBody>
      </p:sp>
    </p:spTree>
    <p:extLst>
      <p:ext uri="{BB962C8B-B14F-4D97-AF65-F5344CB8AC3E}">
        <p14:creationId xmlns:p14="http://schemas.microsoft.com/office/powerpoint/2010/main" val="2481727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45CE33A8-602D-4946-90CF-36E460C3D214}"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84170E28-35DD-4741-BC7F-1B84F8C20D90}" type="slidenum">
              <a:rPr lang="en-US"/>
              <a:pPr>
                <a:defRPr/>
              </a:pPr>
              <a:t>‹#›</a:t>
            </a:fld>
            <a:endParaRPr lang="en-US"/>
          </a:p>
        </p:txBody>
      </p:sp>
    </p:spTree>
    <p:extLst>
      <p:ext uri="{BB962C8B-B14F-4D97-AF65-F5344CB8AC3E}">
        <p14:creationId xmlns:p14="http://schemas.microsoft.com/office/powerpoint/2010/main" val="3890325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80FF95C1-B10F-40BA-8967-BCE7EDD8A724}"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E9C8F9AF-AAB7-452A-A044-ECEDB765EA36}" type="slidenum">
              <a:rPr lang="en-US"/>
              <a:pPr>
                <a:defRPr/>
              </a:pPr>
              <a:t>‹#›</a:t>
            </a:fld>
            <a:endParaRPr lang="en-US"/>
          </a:p>
        </p:txBody>
      </p:sp>
    </p:spTree>
    <p:extLst>
      <p:ext uri="{BB962C8B-B14F-4D97-AF65-F5344CB8AC3E}">
        <p14:creationId xmlns:p14="http://schemas.microsoft.com/office/powerpoint/2010/main" val="2602288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7CB9942C-BB67-487A-A30A-AF32975E0722}"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82CF57B2-94C9-4DEA-9B12-76745E0CCFD4}" type="slidenum">
              <a:rPr lang="en-US"/>
              <a:pPr>
                <a:defRPr/>
              </a:pPr>
              <a:t>‹#›</a:t>
            </a:fld>
            <a:endParaRPr lang="en-US"/>
          </a:p>
        </p:txBody>
      </p:sp>
    </p:spTree>
    <p:extLst>
      <p:ext uri="{BB962C8B-B14F-4D97-AF65-F5344CB8AC3E}">
        <p14:creationId xmlns:p14="http://schemas.microsoft.com/office/powerpoint/2010/main" val="233997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452C7249-BC2D-4035-91EA-7BD6BA7C00C5}"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1335CC1A-0514-418D-A520-E504DA6C0526}" type="slidenum">
              <a:rPr lang="en-US"/>
              <a:pPr>
                <a:defRPr/>
              </a:pPr>
              <a:t>‹#›</a:t>
            </a:fld>
            <a:endParaRPr lang="en-US"/>
          </a:p>
        </p:txBody>
      </p:sp>
    </p:spTree>
    <p:extLst>
      <p:ext uri="{BB962C8B-B14F-4D97-AF65-F5344CB8AC3E}">
        <p14:creationId xmlns:p14="http://schemas.microsoft.com/office/powerpoint/2010/main" val="828243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53B6E3E7-FB0B-4D71-A4FD-EB5BA72A9A93}"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4A2DCF2C-856C-4F37-ADEE-703783A1E910}" type="slidenum">
              <a:rPr lang="en-US"/>
              <a:pPr>
                <a:defRPr/>
              </a:pPr>
              <a:t>‹#›</a:t>
            </a:fld>
            <a:endParaRPr lang="en-US"/>
          </a:p>
        </p:txBody>
      </p:sp>
    </p:spTree>
    <p:extLst>
      <p:ext uri="{BB962C8B-B14F-4D97-AF65-F5344CB8AC3E}">
        <p14:creationId xmlns:p14="http://schemas.microsoft.com/office/powerpoint/2010/main" val="378478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38FD74EF-2A0A-429A-BB15-1227287502F3}" type="datetime1">
              <a:rPr lang="en-US"/>
              <a:pPr>
                <a:defRPr/>
              </a:pPr>
              <a:t>7/28/2013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570D825E-5655-42BF-8824-1918EBAE701C}" type="slidenum">
              <a:rPr lang="en-US"/>
              <a:pPr>
                <a:defRPr/>
              </a:pPr>
              <a:t>‹#›</a:t>
            </a:fld>
            <a:endParaRPr lang="en-US"/>
          </a:p>
        </p:txBody>
      </p:sp>
    </p:spTree>
    <p:extLst>
      <p:ext uri="{BB962C8B-B14F-4D97-AF65-F5344CB8AC3E}">
        <p14:creationId xmlns:p14="http://schemas.microsoft.com/office/powerpoint/2010/main" val="162861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E2FDEA-635F-469B-BF49-DA073A1882F8}" type="datetime1">
              <a:rPr lang="en-US"/>
              <a:pPr>
                <a:defRPr/>
              </a:pPr>
              <a:t>7/28/2013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CB91A9-8BD3-4A55-9C9A-17B08AFE1116}" type="slidenum">
              <a:rPr lang="en-US"/>
              <a:pPr>
                <a:defRPr/>
              </a:pPr>
              <a:t>‹#›</a:t>
            </a:fld>
            <a:endParaRPr lang="en-US"/>
          </a:p>
        </p:txBody>
      </p:sp>
    </p:spTree>
    <p:extLst>
      <p:ext uri="{BB962C8B-B14F-4D97-AF65-F5344CB8AC3E}">
        <p14:creationId xmlns:p14="http://schemas.microsoft.com/office/powerpoint/2010/main" val="2720373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37714EBB-3A2C-48D8-8F92-ED82C50EF9A0}" type="slidenum">
              <a:rPr lang="en-US"/>
              <a:pPr>
                <a:defRPr/>
              </a:pPr>
              <a:t>‹#›</a:t>
            </a:fld>
            <a:endParaRPr lang="en-US"/>
          </a:p>
        </p:txBody>
      </p:sp>
    </p:spTree>
    <p:extLst>
      <p:ext uri="{BB962C8B-B14F-4D97-AF65-F5344CB8AC3E}">
        <p14:creationId xmlns:p14="http://schemas.microsoft.com/office/powerpoint/2010/main" val="245528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7431D3FF-03F5-40C9-B905-671E32172FEC}" type="datetime1">
              <a:rPr lang="en-US"/>
              <a:pPr>
                <a:defRPr/>
              </a:pPr>
              <a:t>7/28/2013</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E8A798F7-05EE-4939-97F6-64195E77AA55}" type="slidenum">
              <a:rPr lang="en-US"/>
              <a:pPr>
                <a:defRPr/>
              </a:pPr>
              <a:t>‹#›</a:t>
            </a:fld>
            <a:endParaRPr lang="en-US"/>
          </a:p>
        </p:txBody>
      </p:sp>
    </p:spTree>
    <p:extLst>
      <p:ext uri="{BB962C8B-B14F-4D97-AF65-F5344CB8AC3E}">
        <p14:creationId xmlns:p14="http://schemas.microsoft.com/office/powerpoint/2010/main" val="276260616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240F1561-D19F-40A8-AECC-F25542680DB8}" type="slidenum">
              <a:rPr lang="en-US"/>
              <a:pPr>
                <a:defRPr/>
              </a:pPr>
              <a:t>‹#›</a:t>
            </a:fld>
            <a:endParaRPr lang="en-US"/>
          </a:p>
        </p:txBody>
      </p:sp>
    </p:spTree>
    <p:extLst>
      <p:ext uri="{BB962C8B-B14F-4D97-AF65-F5344CB8AC3E}">
        <p14:creationId xmlns:p14="http://schemas.microsoft.com/office/powerpoint/2010/main" val="675850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 W3"/>
              <a:cs typeface="ヒラギノ角ゴ Pro W3"/>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Lucida Sans Unicode" pitchFamily="34" charset="0"/>
                <a:ea typeface="+mn-ea"/>
              </a:endParaRPr>
            </a:p>
          </p:txBody>
        </p:sp>
        <p:sp>
          <p:nvSpPr>
            <p:cNvPr id="7" name="Freeform 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 W3"/>
                <a:cs typeface="ヒラギノ角ゴ Pro W3"/>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EpscorLogo cop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50" y="1524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8305800" y="9572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800" b="1" smtClean="0">
                <a:solidFill>
                  <a:srgbClr val="002060"/>
                </a:solidFill>
                <a:latin typeface="Lucida Sans Unicode" pitchFamily="34" charset="0"/>
              </a:rPr>
              <a:t>Louisiana </a:t>
            </a:r>
          </a:p>
          <a:p>
            <a:pPr algn="ctr" eaLnBrk="1" hangingPunct="1">
              <a:defRPr/>
            </a:pPr>
            <a:r>
              <a:rPr lang="en-US" sz="800" b="1" smtClean="0">
                <a:solidFill>
                  <a:srgbClr val="002060"/>
                </a:solidFill>
                <a:latin typeface="Lucida Sans Unicode" pitchFamily="34" charset="0"/>
              </a:rPr>
              <a:t>EPSCoR</a:t>
            </a: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10"/>
          </p:nvPr>
        </p:nvSpPr>
        <p:spPr>
          <a:xfrm>
            <a:off x="6727825" y="6408738"/>
            <a:ext cx="1919288" cy="365125"/>
          </a:xfrm>
        </p:spPr>
        <p:txBody>
          <a:bodyPr anchor="t"/>
          <a:lstStyle>
            <a:lvl1pPr>
              <a:defRPr>
                <a:solidFill>
                  <a:srgbClr val="FFFFFF"/>
                </a:solidFill>
                <a:latin typeface="Lucida Sans Unicode" charset="0"/>
              </a:defRPr>
            </a:lvl1pPr>
          </a:lstStyle>
          <a:p>
            <a:pPr>
              <a:defRPr/>
            </a:pPr>
            <a:fld id="{59CA9D58-87EE-4D3D-8D15-1E9761060C70}" type="datetime1">
              <a:rPr lang="en-US"/>
              <a:pPr>
                <a:defRPr/>
              </a:pPr>
              <a:t>7/28/2013</a:t>
            </a:fld>
            <a:endParaRPr lang="en-US"/>
          </a:p>
        </p:txBody>
      </p:sp>
      <p:sp>
        <p:nvSpPr>
          <p:cNvPr id="14" name="Footer Placeholder 18"/>
          <p:cNvSpPr>
            <a:spLocks noGrp="1"/>
          </p:cNvSpPr>
          <p:nvPr>
            <p:ph type="ftr" sz="quarter" idx="11"/>
          </p:nvPr>
        </p:nvSpPr>
        <p:spPr>
          <a:xfrm>
            <a:off x="4379913" y="6408738"/>
            <a:ext cx="2351087" cy="365125"/>
          </a:xfrm>
        </p:spPr>
        <p:txBody>
          <a:bodyPr wrap="square" numCol="1" anchor="t" anchorCtr="0" compatLnSpc="1">
            <a:prstTxWarp prst="textNoShape">
              <a:avLst/>
            </a:prstTxWarp>
          </a:bodyPr>
          <a:lstStyle>
            <a:lvl1pPr>
              <a:defRPr>
                <a:solidFill>
                  <a:srgbClr val="E8F0F4"/>
                </a:solidFill>
                <a:latin typeface="Lucida Sans Unicode" pitchFamily="34" charset="0"/>
              </a:defRPr>
            </a:lvl1pPr>
          </a:lstStyle>
          <a:p>
            <a:pPr>
              <a:defRPr/>
            </a:pPr>
            <a:endParaRPr lang="en-US"/>
          </a:p>
        </p:txBody>
      </p:sp>
      <p:sp>
        <p:nvSpPr>
          <p:cNvPr id="15" name="Slide Number Placeholder 26"/>
          <p:cNvSpPr>
            <a:spLocks noGrp="1"/>
          </p:cNvSpPr>
          <p:nvPr>
            <p:ph type="sldNum" sz="quarter" idx="12"/>
          </p:nvPr>
        </p:nvSpPr>
        <p:spPr>
          <a:xfrm>
            <a:off x="8647113" y="6408738"/>
            <a:ext cx="366712" cy="365125"/>
          </a:xfrm>
        </p:spPr>
        <p:txBody>
          <a:bodyPr anchor="t"/>
          <a:lstStyle>
            <a:lvl1pPr>
              <a:defRPr>
                <a:solidFill>
                  <a:srgbClr val="FFFFFF"/>
                </a:solidFill>
                <a:latin typeface="Lucida Sans Unicode" charset="0"/>
              </a:defRPr>
            </a:lvl1pPr>
          </a:lstStyle>
          <a:p>
            <a:pPr>
              <a:defRPr/>
            </a:pPr>
            <a:fld id="{38C4095E-4628-448B-9BCF-F874143D6B42}" type="slidenum">
              <a:rPr lang="en-US"/>
              <a:pPr>
                <a:defRPr/>
              </a:pPr>
              <a:t>‹#›</a:t>
            </a:fld>
            <a:endParaRPr lang="en-US"/>
          </a:p>
        </p:txBody>
      </p:sp>
    </p:spTree>
    <p:extLst>
      <p:ext uri="{BB962C8B-B14F-4D97-AF65-F5344CB8AC3E}">
        <p14:creationId xmlns:p14="http://schemas.microsoft.com/office/powerpoint/2010/main" val="116635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CDFBF7-32BB-4839-A80A-A23325158BF6}" type="datetime1">
              <a:rPr lang="en-US"/>
              <a:pPr>
                <a:defRPr/>
              </a:pPr>
              <a:t>7/28/2013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6C3C1-FE9F-4AD0-961F-212D221DF551}" type="slidenum">
              <a:rPr lang="en-US"/>
              <a:pPr>
                <a:defRPr/>
              </a:pPr>
              <a:t>‹#›</a:t>
            </a:fld>
            <a:endParaRPr lang="en-US"/>
          </a:p>
        </p:txBody>
      </p:sp>
    </p:spTree>
    <p:extLst>
      <p:ext uri="{BB962C8B-B14F-4D97-AF65-F5344CB8AC3E}">
        <p14:creationId xmlns:p14="http://schemas.microsoft.com/office/powerpoint/2010/main" val="1418600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644D2-46B8-4C5B-BB2A-29580C6CCCA3}" type="datetime1">
              <a:rPr lang="en-US"/>
              <a:pPr>
                <a:defRPr/>
              </a:pPr>
              <a:t>7/28/2013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7E2DC-928C-43AC-878E-E03E039074C4}" type="slidenum">
              <a:rPr lang="en-US"/>
              <a:pPr>
                <a:defRPr/>
              </a:pPr>
              <a:t>‹#›</a:t>
            </a:fld>
            <a:endParaRPr lang="en-US"/>
          </a:p>
        </p:txBody>
      </p:sp>
    </p:spTree>
    <p:extLst>
      <p:ext uri="{BB962C8B-B14F-4D97-AF65-F5344CB8AC3E}">
        <p14:creationId xmlns:p14="http://schemas.microsoft.com/office/powerpoint/2010/main" val="86419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3BD1AD-C088-4FF4-89FD-05AA5E94E0E1}" type="datetime1">
              <a:rPr lang="en-US"/>
              <a:pPr>
                <a:defRPr/>
              </a:pPr>
              <a:t>7/28/2013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E4C382-2265-4B1B-B3EC-D0029582A9D8}" type="slidenum">
              <a:rPr lang="en-US"/>
              <a:pPr>
                <a:defRPr/>
              </a:pPr>
              <a:t>‹#›</a:t>
            </a:fld>
            <a:endParaRPr lang="en-US"/>
          </a:p>
        </p:txBody>
      </p:sp>
    </p:spTree>
    <p:extLst>
      <p:ext uri="{BB962C8B-B14F-4D97-AF65-F5344CB8AC3E}">
        <p14:creationId xmlns:p14="http://schemas.microsoft.com/office/powerpoint/2010/main" val="1175265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71C09B-865C-439E-8A98-06E8849ECA80}" type="datetime1">
              <a:rPr lang="en-US"/>
              <a:pPr>
                <a:defRPr/>
              </a:pPr>
              <a:t>7/28/2013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6CB82D-4F3A-44DC-92C1-E14FBE8841CF}" type="slidenum">
              <a:rPr lang="en-US"/>
              <a:pPr>
                <a:defRPr/>
              </a:pPr>
              <a:t>‹#›</a:t>
            </a:fld>
            <a:endParaRPr lang="en-US"/>
          </a:p>
        </p:txBody>
      </p:sp>
    </p:spTree>
    <p:extLst>
      <p:ext uri="{BB962C8B-B14F-4D97-AF65-F5344CB8AC3E}">
        <p14:creationId xmlns:p14="http://schemas.microsoft.com/office/powerpoint/2010/main" val="108718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875265-E69D-4483-8A7C-871563BB774D}" type="datetime1">
              <a:rPr lang="en-US"/>
              <a:pPr>
                <a:defRPr/>
              </a:pPr>
              <a:t>7/28/2013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7DC190-3AC1-4D3A-8A50-79558713D316}" type="slidenum">
              <a:rPr lang="en-US"/>
              <a:pPr>
                <a:defRPr/>
              </a:pPr>
              <a:t>‹#›</a:t>
            </a:fld>
            <a:endParaRPr lang="en-US"/>
          </a:p>
        </p:txBody>
      </p:sp>
    </p:spTree>
    <p:extLst>
      <p:ext uri="{BB962C8B-B14F-4D97-AF65-F5344CB8AC3E}">
        <p14:creationId xmlns:p14="http://schemas.microsoft.com/office/powerpoint/2010/main" val="2234665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BCDED3-B43C-4D08-AF54-F2DDCED4E5F2}" type="datetime1">
              <a:rPr lang="en-US"/>
              <a:pPr>
                <a:defRPr/>
              </a:pPr>
              <a:t>7/28/2013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3C989-DAAE-4816-A384-3290D2CCB772}" type="slidenum">
              <a:rPr lang="en-US"/>
              <a:pPr>
                <a:defRPr/>
              </a:pPr>
              <a:t>‹#›</a:t>
            </a:fld>
            <a:endParaRPr lang="en-US"/>
          </a:p>
        </p:txBody>
      </p:sp>
    </p:spTree>
    <p:extLst>
      <p:ext uri="{BB962C8B-B14F-4D97-AF65-F5344CB8AC3E}">
        <p14:creationId xmlns:p14="http://schemas.microsoft.com/office/powerpoint/2010/main" val="3823396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E443BF-B436-48C1-8DB2-0C8C0F1C8B57}" type="datetime1">
              <a:rPr lang="en-US"/>
              <a:pPr>
                <a:defRPr/>
              </a:pPr>
              <a:t>7/28/2013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586F87-F69B-4E6F-BF3D-205C5A469FF8}" type="slidenum">
              <a:rPr lang="en-US"/>
              <a:pPr>
                <a:defRPr/>
              </a:pPr>
              <a:t>‹#›</a:t>
            </a:fld>
            <a:endParaRPr lang="en-US"/>
          </a:p>
        </p:txBody>
      </p:sp>
    </p:spTree>
    <p:extLst>
      <p:ext uri="{BB962C8B-B14F-4D97-AF65-F5344CB8AC3E}">
        <p14:creationId xmlns:p14="http://schemas.microsoft.com/office/powerpoint/2010/main" val="44694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1DE07-8F3B-46C8-BD69-FF1FE599F468}" type="datetime1">
              <a:rPr lang="en-US"/>
              <a:pPr>
                <a:defRPr/>
              </a:pPr>
              <a:t>7/28/2013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3E8BDC-0D9E-46DE-AE8E-75C778D1D67C}" type="slidenum">
              <a:rPr lang="en-US"/>
              <a:pPr>
                <a:defRPr/>
              </a:pPr>
              <a:t>‹#›</a:t>
            </a:fld>
            <a:endParaRPr lang="en-US"/>
          </a:p>
        </p:txBody>
      </p:sp>
    </p:spTree>
    <p:extLst>
      <p:ext uri="{BB962C8B-B14F-4D97-AF65-F5344CB8AC3E}">
        <p14:creationId xmlns:p14="http://schemas.microsoft.com/office/powerpoint/2010/main" val="27844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6B39C14E-FBDE-490D-AD8B-6956EB7A1597}" type="datetime1">
              <a:rPr lang="en-US"/>
              <a:pPr>
                <a:defRPr/>
              </a:pPr>
              <a:t>7/28/2013</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0A929A0-4C4F-4DEE-B5B8-8A432E3CBC74}" type="slidenum">
              <a:rPr lang="en-US"/>
              <a:pPr>
                <a:defRPr/>
              </a:pPr>
              <a:t>‹#›</a:t>
            </a:fld>
            <a:endParaRPr lang="en-US"/>
          </a:p>
        </p:txBody>
      </p:sp>
    </p:spTree>
    <p:extLst>
      <p:ext uri="{BB962C8B-B14F-4D97-AF65-F5344CB8AC3E}">
        <p14:creationId xmlns:p14="http://schemas.microsoft.com/office/powerpoint/2010/main" val="1807782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B92F32-049F-4ED0-B1E7-5CF5AB209B04}" type="datetime1">
              <a:rPr lang="en-US"/>
              <a:pPr>
                <a:defRPr/>
              </a:pPr>
              <a:t>7/28/2013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FDD1B2-1DDC-4C21-80F2-A6CBA924842A}" type="slidenum">
              <a:rPr lang="en-US"/>
              <a:pPr>
                <a:defRPr/>
              </a:pPr>
              <a:t>‹#›</a:t>
            </a:fld>
            <a:endParaRPr lang="en-US"/>
          </a:p>
        </p:txBody>
      </p:sp>
    </p:spTree>
    <p:extLst>
      <p:ext uri="{BB962C8B-B14F-4D97-AF65-F5344CB8AC3E}">
        <p14:creationId xmlns:p14="http://schemas.microsoft.com/office/powerpoint/2010/main" val="136729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478893-6C80-40E6-AD27-4931F5A2258F}" type="datetime1">
              <a:rPr lang="en-US"/>
              <a:pPr>
                <a:defRPr/>
              </a:pPr>
              <a:t>7/28/2013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A5E9B4-E428-4016-BA32-E169B58C033B}" type="slidenum">
              <a:rPr lang="en-US"/>
              <a:pPr>
                <a:defRPr/>
              </a:pPr>
              <a:t>‹#›</a:t>
            </a:fld>
            <a:endParaRPr lang="en-US"/>
          </a:p>
        </p:txBody>
      </p:sp>
    </p:spTree>
    <p:extLst>
      <p:ext uri="{BB962C8B-B14F-4D97-AF65-F5344CB8AC3E}">
        <p14:creationId xmlns:p14="http://schemas.microsoft.com/office/powerpoint/2010/main" val="3410525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51726F-45F6-48CF-BD14-08BBC8986216}" type="datetime1">
              <a:rPr lang="en-US"/>
              <a:pPr>
                <a:defRPr/>
              </a:pPr>
              <a:t>7/28/2013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20D0F2-C23C-43DC-A2A0-D97FDDB4892E}" type="slidenum">
              <a:rPr lang="en-US"/>
              <a:pPr>
                <a:defRPr/>
              </a:pPr>
              <a:t>‹#›</a:t>
            </a:fld>
            <a:endParaRPr lang="en-US"/>
          </a:p>
        </p:txBody>
      </p:sp>
    </p:spTree>
    <p:extLst>
      <p:ext uri="{BB962C8B-B14F-4D97-AF65-F5344CB8AC3E}">
        <p14:creationId xmlns:p14="http://schemas.microsoft.com/office/powerpoint/2010/main" val="1686305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48404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9C17F554-F0E1-4888-AF71-52954098AD12}"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C1BE602C-9568-4736-AE6D-E4EF4DDA78F2}" type="slidenum">
              <a:rPr lang="en-US"/>
              <a:pPr>
                <a:defRPr/>
              </a:pPr>
              <a:t>‹#›</a:t>
            </a:fld>
            <a:endParaRPr lang="en-US"/>
          </a:p>
        </p:txBody>
      </p:sp>
    </p:spTree>
    <p:extLst>
      <p:ext uri="{BB962C8B-B14F-4D97-AF65-F5344CB8AC3E}">
        <p14:creationId xmlns:p14="http://schemas.microsoft.com/office/powerpoint/2010/main" val="952447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8F7DFB06-1993-44D3-9B3D-A25E0DA75DD3}"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E9824FCB-93D2-45F7-B8F3-373A32D8467E}" type="slidenum">
              <a:rPr lang="en-US"/>
              <a:pPr>
                <a:defRPr/>
              </a:pPr>
              <a:t>‹#›</a:t>
            </a:fld>
            <a:endParaRPr lang="en-US"/>
          </a:p>
        </p:txBody>
      </p:sp>
    </p:spTree>
    <p:extLst>
      <p:ext uri="{BB962C8B-B14F-4D97-AF65-F5344CB8AC3E}">
        <p14:creationId xmlns:p14="http://schemas.microsoft.com/office/powerpoint/2010/main" val="4090552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9FC71785-34F7-4789-9ACF-984040502A03}"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10C1FE75-286F-4B14-8693-3917F33B4BA1}" type="slidenum">
              <a:rPr lang="en-US"/>
              <a:pPr>
                <a:defRPr/>
              </a:pPr>
              <a:t>‹#›</a:t>
            </a:fld>
            <a:endParaRPr lang="en-US"/>
          </a:p>
        </p:txBody>
      </p:sp>
    </p:spTree>
    <p:extLst>
      <p:ext uri="{BB962C8B-B14F-4D97-AF65-F5344CB8AC3E}">
        <p14:creationId xmlns:p14="http://schemas.microsoft.com/office/powerpoint/2010/main" val="1326905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D3CB6980-01E6-4085-92BE-DAB827B9575C}"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C752B78F-7498-4F6D-8EB9-343BBEDB17A3}" type="slidenum">
              <a:rPr lang="en-US"/>
              <a:pPr>
                <a:defRPr/>
              </a:pPr>
              <a:t>‹#›</a:t>
            </a:fld>
            <a:endParaRPr lang="en-US"/>
          </a:p>
        </p:txBody>
      </p:sp>
    </p:spTree>
    <p:extLst>
      <p:ext uri="{BB962C8B-B14F-4D97-AF65-F5344CB8AC3E}">
        <p14:creationId xmlns:p14="http://schemas.microsoft.com/office/powerpoint/2010/main" val="3809153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4C80DB46-A639-4727-88AF-6B7E9125AD6F}"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9EE48A2A-2841-4DF7-8717-DF60A97076FE}" type="slidenum">
              <a:rPr lang="en-US"/>
              <a:pPr>
                <a:defRPr/>
              </a:pPr>
              <a:t>‹#›</a:t>
            </a:fld>
            <a:endParaRPr lang="en-US"/>
          </a:p>
        </p:txBody>
      </p:sp>
    </p:spTree>
    <p:extLst>
      <p:ext uri="{BB962C8B-B14F-4D97-AF65-F5344CB8AC3E}">
        <p14:creationId xmlns:p14="http://schemas.microsoft.com/office/powerpoint/2010/main" val="2737382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FF0A1907-D8BB-4C00-9078-D57EB0BCB244}"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E07D8154-413F-4451-BA0B-7D95F60FA538}" type="slidenum">
              <a:rPr lang="en-US"/>
              <a:pPr>
                <a:defRPr/>
              </a:pPr>
              <a:t>‹#›</a:t>
            </a:fld>
            <a:endParaRPr lang="en-US"/>
          </a:p>
        </p:txBody>
      </p:sp>
    </p:spTree>
    <p:extLst>
      <p:ext uri="{BB962C8B-B14F-4D97-AF65-F5344CB8AC3E}">
        <p14:creationId xmlns:p14="http://schemas.microsoft.com/office/powerpoint/2010/main" val="79643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8549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14BEE02A-4FB7-4B43-A6D9-44760AFAA648}"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10E39274-1D30-4874-8920-F42B3280CC9B}" type="slidenum">
              <a:rPr lang="en-US"/>
              <a:pPr>
                <a:defRPr/>
              </a:pPr>
              <a:t>‹#›</a:t>
            </a:fld>
            <a:endParaRPr lang="en-US"/>
          </a:p>
        </p:txBody>
      </p:sp>
    </p:spTree>
    <p:extLst>
      <p:ext uri="{BB962C8B-B14F-4D97-AF65-F5344CB8AC3E}">
        <p14:creationId xmlns:p14="http://schemas.microsoft.com/office/powerpoint/2010/main" val="977376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FB5156D9-11A5-43B1-A1B5-A7B60259F66B}"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C31E6E5C-B986-4484-B5FC-6084E0503DDE}" type="slidenum">
              <a:rPr lang="en-US"/>
              <a:pPr>
                <a:defRPr/>
              </a:pPr>
              <a:t>‹#›</a:t>
            </a:fld>
            <a:endParaRPr lang="en-US"/>
          </a:p>
        </p:txBody>
      </p:sp>
    </p:spTree>
    <p:extLst>
      <p:ext uri="{BB962C8B-B14F-4D97-AF65-F5344CB8AC3E}">
        <p14:creationId xmlns:p14="http://schemas.microsoft.com/office/powerpoint/2010/main" val="111023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6C87F7DE-0979-4619-9773-A02A6487EF29}"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2E68370F-E0D6-4DE8-A978-E0C2A897BE3D}" type="slidenum">
              <a:rPr lang="en-US"/>
              <a:pPr>
                <a:defRPr/>
              </a:pPr>
              <a:t>‹#›</a:t>
            </a:fld>
            <a:endParaRPr lang="en-US"/>
          </a:p>
        </p:txBody>
      </p:sp>
    </p:spTree>
    <p:extLst>
      <p:ext uri="{BB962C8B-B14F-4D97-AF65-F5344CB8AC3E}">
        <p14:creationId xmlns:p14="http://schemas.microsoft.com/office/powerpoint/2010/main" val="1098278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7C65CAE6-D2BE-4F8D-8118-EAC023C12239}"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4E771522-CDC0-4324-A1D2-01B5BF74A7DD}" type="slidenum">
              <a:rPr lang="en-US"/>
              <a:pPr>
                <a:defRPr/>
              </a:pPr>
              <a:t>‹#›</a:t>
            </a:fld>
            <a:endParaRPr lang="en-US"/>
          </a:p>
        </p:txBody>
      </p:sp>
    </p:spTree>
    <p:extLst>
      <p:ext uri="{BB962C8B-B14F-4D97-AF65-F5344CB8AC3E}">
        <p14:creationId xmlns:p14="http://schemas.microsoft.com/office/powerpoint/2010/main" val="2659452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522C72D6-C348-4389-BCBB-5A2E75E20264}"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26825354-9DAB-4D42-871E-EF06B68C77B7}" type="slidenum">
              <a:rPr lang="en-US"/>
              <a:pPr>
                <a:defRPr/>
              </a:pPr>
              <a:t>‹#›</a:t>
            </a:fld>
            <a:endParaRPr lang="en-US"/>
          </a:p>
        </p:txBody>
      </p:sp>
    </p:spTree>
    <p:extLst>
      <p:ext uri="{BB962C8B-B14F-4D97-AF65-F5344CB8AC3E}">
        <p14:creationId xmlns:p14="http://schemas.microsoft.com/office/powerpoint/2010/main" val="301848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BD5A6465-B75B-4009-B188-53DFE483C564}"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2BA57EEE-CD5F-4EBD-8650-11836AD59308}" type="slidenum">
              <a:rPr lang="en-US"/>
              <a:pPr>
                <a:defRPr/>
              </a:pPr>
              <a:t>‹#›</a:t>
            </a:fld>
            <a:endParaRPr lang="en-US"/>
          </a:p>
        </p:txBody>
      </p:sp>
    </p:spTree>
    <p:extLst>
      <p:ext uri="{BB962C8B-B14F-4D97-AF65-F5344CB8AC3E}">
        <p14:creationId xmlns:p14="http://schemas.microsoft.com/office/powerpoint/2010/main" val="1474821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charset="0"/>
              </a:defRPr>
            </a:lvl1pPr>
          </a:lstStyle>
          <a:p>
            <a:pPr>
              <a:defRPr/>
            </a:pPr>
            <a:fld id="{69021067-2D96-46F0-BB6C-06A9D89A4506}" type="datetime1">
              <a:rPr lang="en-US"/>
              <a:pPr>
                <a:defRPr/>
              </a:pPr>
              <a:t>7/28/2013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charset="0"/>
              </a:defRPr>
            </a:lvl1pPr>
          </a:lstStyle>
          <a:p>
            <a:pPr>
              <a:defRPr/>
            </a:pPr>
            <a:fld id="{F86F1AB7-DEFC-4230-9C42-BC16EF7E0154}" type="slidenum">
              <a:rPr lang="en-US"/>
              <a:pPr>
                <a:defRPr/>
              </a:pPr>
              <a:t>‹#›</a:t>
            </a:fld>
            <a:endParaRPr lang="en-US"/>
          </a:p>
        </p:txBody>
      </p:sp>
    </p:spTree>
    <p:extLst>
      <p:ext uri="{BB962C8B-B14F-4D97-AF65-F5344CB8AC3E}">
        <p14:creationId xmlns:p14="http://schemas.microsoft.com/office/powerpoint/2010/main" val="102075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21085E2-A56C-45D1-9830-949B4B3494DE}" type="datetime1">
              <a:rPr lang="en-US"/>
              <a:pPr>
                <a:defRPr/>
              </a:pPr>
              <a:t>7/28/2013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812CE6FC-3AD0-4F70-87CD-11E45B73C330}" type="slidenum">
              <a:rPr lang="en-US"/>
              <a:pPr>
                <a:defRPr/>
              </a:pPr>
              <a:t>‹#›</a:t>
            </a:fld>
            <a:endParaRPr lang="en-US"/>
          </a:p>
        </p:txBody>
      </p:sp>
    </p:spTree>
    <p:extLst>
      <p:ext uri="{BB962C8B-B14F-4D97-AF65-F5344CB8AC3E}">
        <p14:creationId xmlns:p14="http://schemas.microsoft.com/office/powerpoint/2010/main" val="245215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159A8549-71F1-48F5-9103-323D80E81329}" type="datetime1">
              <a:rPr lang="en-US"/>
              <a:pPr>
                <a:defRPr/>
              </a:pPr>
              <a:t>7/28/2013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F4E21D20-8D1D-4D44-A05F-1142B1B2383D}" type="slidenum">
              <a:rPr lang="en-US"/>
              <a:pPr>
                <a:defRPr/>
              </a:pPr>
              <a:t>‹#›</a:t>
            </a:fld>
            <a:endParaRPr lang="en-US"/>
          </a:p>
        </p:txBody>
      </p:sp>
    </p:spTree>
    <p:extLst>
      <p:ext uri="{BB962C8B-B14F-4D97-AF65-F5344CB8AC3E}">
        <p14:creationId xmlns:p14="http://schemas.microsoft.com/office/powerpoint/2010/main" val="154042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AB81007-0D1E-4FCB-9760-F556D87B5C40}" type="datetime1">
              <a:rPr lang="en-US"/>
              <a:pPr>
                <a:defRPr/>
              </a:pPr>
              <a:t>7/28/2013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F4E0569B-098C-4404-AAF0-72150CBB3AC9}" type="slidenum">
              <a:rPr lang="en-US"/>
              <a:pPr>
                <a:defRPr/>
              </a:pPr>
              <a:t>‹#›</a:t>
            </a:fld>
            <a:endParaRPr lang="en-US"/>
          </a:p>
        </p:txBody>
      </p:sp>
    </p:spTree>
    <p:extLst>
      <p:ext uri="{BB962C8B-B14F-4D97-AF65-F5344CB8AC3E}">
        <p14:creationId xmlns:p14="http://schemas.microsoft.com/office/powerpoint/2010/main" val="136953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Rectangle 6"/>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Lucida Sans Unicode" charset="0"/>
                <a:ea typeface="ＭＳ Ｐゴシック" charset="-128"/>
              </a:defRPr>
            </a:lvl1pPr>
          </a:lstStyle>
          <a:p>
            <a:pPr>
              <a:defRPr/>
            </a:pPr>
            <a:fld id="{BAE495F4-0B9A-4E45-9FA0-FAC8A4EEFB14}" type="slidenum">
              <a:rPr lang="en-US"/>
              <a:pPr>
                <a:defRPr/>
              </a:pPr>
              <a:t>‹#›</a:t>
            </a:fld>
            <a:endParaRPr lang="en-US"/>
          </a:p>
        </p:txBody>
      </p:sp>
    </p:spTree>
    <p:extLst>
      <p:ext uri="{BB962C8B-B14F-4D97-AF65-F5344CB8AC3E}">
        <p14:creationId xmlns:p14="http://schemas.microsoft.com/office/powerpoint/2010/main" val="354633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2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4" descr="EpscorLogo copy"/>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8172450" y="57150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Box 16"/>
          <p:cNvSpPr txBox="1">
            <a:spLocks noChangeArrowheads="1"/>
          </p:cNvSpPr>
          <p:nvPr userDrawn="1"/>
        </p:nvSpPr>
        <p:spPr bwMode="auto">
          <a:xfrm>
            <a:off x="8305800" y="65198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800" b="1" smtClean="0">
                <a:solidFill>
                  <a:srgbClr val="002060"/>
                </a:solidFill>
                <a:latin typeface="Lucida Sans Unicode" pitchFamily="34" charset="0"/>
              </a:rPr>
              <a:t>Louisiana </a:t>
            </a:r>
          </a:p>
          <a:p>
            <a:pPr algn="ctr" eaLnBrk="1" hangingPunct="1">
              <a:defRPr/>
            </a:pPr>
            <a:r>
              <a:rPr lang="en-US" sz="800" b="1" smtClean="0">
                <a:solidFill>
                  <a:srgbClr val="002060"/>
                </a:solidFill>
                <a:latin typeface="Lucida Sans Unicode" pitchFamily="34" charset="0"/>
              </a:rPr>
              <a:t>EPSCoR</a:t>
            </a:r>
          </a:p>
        </p:txBody>
      </p:sp>
    </p:spTree>
  </p:cSld>
  <p:clrMap bg1="lt1" tx1="dk1" bg2="lt2" tx2="dk2" accent1="accent1" accent2="accent2" accent3="accent3" accent4="accent4" accent5="accent5" accent6="accent6" hlink="hlink" folHlink="folHlink"/>
  <p:sldLayoutIdLst>
    <p:sldLayoutId id="2147486321" r:id="rId1"/>
    <p:sldLayoutId id="2147486322" r:id="rId2"/>
    <p:sldLayoutId id="2147486323" r:id="rId3"/>
    <p:sldLayoutId id="2147486324" r:id="rId4"/>
    <p:sldLayoutId id="2147486325" r:id="rId5"/>
    <p:sldLayoutId id="2147486326" r:id="rId6"/>
    <p:sldLayoutId id="2147486327" r:id="rId7"/>
    <p:sldLayoutId id="2147486328" r:id="rId8"/>
    <p:sldLayoutId id="2147486329" r:id="rId9"/>
    <p:sldLayoutId id="2147486330" r:id="rId10"/>
    <p:sldLayoutId id="2147486331" r:id="rId11"/>
    <p:sldLayoutId id="2147486332" r:id="rId12"/>
    <p:sldLayoutId id="2147486333" r:id="rId13"/>
    <p:sldLayoutId id="2147486334" r:id="rId14"/>
    <p:sldLayoutId id="2147486335" r:id="rId15"/>
    <p:sldLayoutId id="2147486336" r:id="rId16"/>
    <p:sldLayoutId id="2147486337" r:id="rId17"/>
    <p:sldLayoutId id="2147486338" r:id="rId18"/>
    <p:sldLayoutId id="2147486339" r:id="rId19"/>
    <p:sldLayoutId id="2147486340" r:id="rId20"/>
    <p:sldLayoutId id="2147486341" r:id="rId21"/>
    <p:sldLayoutId id="2147486342" r:id="rId22"/>
    <p:sldLayoutId id="2147486343" r:id="rId23"/>
    <p:sldLayoutId id="2147486344" r:id="rId24"/>
    <p:sldLayoutId id="2147486345" r:id="rId25"/>
    <p:sldLayoutId id="2147486346" r:id="rId26"/>
    <p:sldLayoutId id="2147486347" r:id="rId27"/>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CB53C9A2-0DE5-4AAC-B2E7-93D3B536C3D2}" type="datetime1">
              <a:rPr lang="en-US"/>
              <a:pPr>
                <a:defRPr/>
              </a:pPr>
              <a:t>7/28/2013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392DD27A-C967-4334-952F-A502C6D229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09" r:id="rId1"/>
    <p:sldLayoutId id="2147486348" r:id="rId2"/>
    <p:sldLayoutId id="2147486349" r:id="rId3"/>
    <p:sldLayoutId id="2147486350" r:id="rId4"/>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59F44296-547A-41FD-895A-95659F2BC632}" type="datetime1">
              <a:rPr lang="en-US"/>
              <a:pPr>
                <a:defRPr/>
              </a:pPr>
              <a:t>7/28/2013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a:defRPr/>
            </a:pPr>
            <a:fld id="{1C01D433-B7EE-45E0-8A08-85FFBD55A62C}" type="slidenum">
              <a:rPr lang="en-US"/>
              <a:pPr>
                <a:defRPr/>
              </a:pPr>
              <a:t>‹#›</a:t>
            </a:fld>
            <a:endParaRPr lang="en-US"/>
          </a:p>
        </p:txBody>
      </p:sp>
      <p:pic>
        <p:nvPicPr>
          <p:cNvPr id="3079" name="Picture 4" descr="EpscorLogo copy"/>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172450" y="57150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7"/>
          <p:cNvSpPr txBox="1">
            <a:spLocks noChangeArrowheads="1"/>
          </p:cNvSpPr>
          <p:nvPr userDrawn="1"/>
        </p:nvSpPr>
        <p:spPr bwMode="auto">
          <a:xfrm>
            <a:off x="8305800" y="65198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800" b="1" smtClean="0">
                <a:solidFill>
                  <a:srgbClr val="002060"/>
                </a:solidFill>
                <a:latin typeface="Calibri" pitchFamily="34" charset="0"/>
              </a:rPr>
              <a:t>Louisiana </a:t>
            </a:r>
          </a:p>
          <a:p>
            <a:pPr algn="ctr" eaLnBrk="1" hangingPunct="1">
              <a:defRPr/>
            </a:pPr>
            <a:r>
              <a:rPr lang="en-US" sz="800" b="1" smtClean="0">
                <a:solidFill>
                  <a:srgbClr val="002060"/>
                </a:solidFill>
                <a:latin typeface="Calibri" pitchFamily="34" charset="0"/>
              </a:rPr>
              <a:t>EPSCoR</a:t>
            </a:r>
          </a:p>
        </p:txBody>
      </p:sp>
    </p:spTree>
  </p:cSld>
  <p:clrMap bg1="lt1" tx1="dk1" bg2="lt2" tx2="dk2" accent1="accent1" accent2="accent2" accent3="accent3" accent4="accent4" accent5="accent5" accent6="accent6" hlink="hlink" folHlink="folHlink"/>
  <p:sldLayoutIdLst>
    <p:sldLayoutId id="2147486310" r:id="rId1"/>
    <p:sldLayoutId id="2147486311" r:id="rId2"/>
    <p:sldLayoutId id="2147486312" r:id="rId3"/>
    <p:sldLayoutId id="2147486313" r:id="rId4"/>
    <p:sldLayoutId id="2147486314" r:id="rId5"/>
    <p:sldLayoutId id="2147486315" r:id="rId6"/>
    <p:sldLayoutId id="2147486316" r:id="rId7"/>
    <p:sldLayoutId id="2147486317" r:id="rId8"/>
    <p:sldLayoutId id="2147486318" r:id="rId9"/>
    <p:sldLayoutId id="2147486319" r:id="rId10"/>
    <p:sldLayoutId id="2147486320" r:id="rId11"/>
    <p:sldLayoutId id="2147486351" r:id="rId12"/>
    <p:sldLayoutId id="2147486352" r:id="rId13"/>
    <p:sldLayoutId id="2147486353" r:id="rId14"/>
    <p:sldLayoutId id="2147486354" r:id="rId15"/>
    <p:sldLayoutId id="2147486355" r:id="rId16"/>
    <p:sldLayoutId id="2147486356" r:id="rId17"/>
    <p:sldLayoutId id="2147486357" r:id="rId18"/>
    <p:sldLayoutId id="2147486358" r:id="rId19"/>
    <p:sldLayoutId id="2147486359" r:id="rId20"/>
    <p:sldLayoutId id="2147486360" r:id="rId21"/>
    <p:sldLayoutId id="2147486361" r:id="rId22"/>
    <p:sldLayoutId id="2147486362" r:id="rId23"/>
    <p:sldLayoutId id="2147486363" r:id="rId24"/>
    <p:sldLayoutId id="2147486364" r:id="rId25"/>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20.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5.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9" descr="LA-SiGMA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239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nsfe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855663" y="3657600"/>
            <a:ext cx="7526337" cy="1905000"/>
          </a:xfrm>
          <a:prstGeom prst="rect">
            <a:avLst/>
          </a:prstGeom>
          <a:noFill/>
          <a:ln w="9525">
            <a:noFill/>
            <a:miter lim="800000"/>
            <a:headEnd/>
            <a:tailEnd/>
          </a:ln>
        </p:spPr>
        <p:txBody>
          <a:bodyPr>
            <a:normAutofit/>
          </a:bodyPr>
          <a:lstStyle/>
          <a:p>
            <a:pPr algn="ctr" fontAlgn="auto">
              <a:lnSpc>
                <a:spcPct val="90000"/>
              </a:lnSpc>
              <a:spcBef>
                <a:spcPct val="20000"/>
              </a:spcBef>
              <a:spcAft>
                <a:spcPts val="0"/>
              </a:spcAft>
              <a:buClr>
                <a:schemeClr val="accent1"/>
              </a:buClr>
              <a:buFont typeface="Arial" pitchFamily="34" charset="0"/>
              <a:buNone/>
              <a:defRPr/>
            </a:pPr>
            <a:endParaRPr lang="en-US" sz="1000" dirty="0">
              <a:solidFill>
                <a:schemeClr val="tx1">
                  <a:tint val="75000"/>
                </a:schemeClr>
              </a:solidFill>
              <a:latin typeface="+mn-lt"/>
              <a:ea typeface="+mn-ea"/>
            </a:endParaRPr>
          </a:p>
          <a:p>
            <a:pPr algn="ctr" fontAlgn="auto">
              <a:lnSpc>
                <a:spcPct val="90000"/>
              </a:lnSpc>
              <a:spcBef>
                <a:spcPct val="20000"/>
              </a:spcBef>
              <a:spcAft>
                <a:spcPts val="0"/>
              </a:spcAft>
              <a:buClr>
                <a:schemeClr val="accent1"/>
              </a:buClr>
              <a:buFont typeface="Arial" pitchFamily="34" charset="0"/>
              <a:buNone/>
              <a:defRPr/>
            </a:pPr>
            <a:r>
              <a:rPr lang="en-US" sz="4000" b="1" dirty="0">
                <a:solidFill>
                  <a:srgbClr val="CC6600"/>
                </a:solidFill>
                <a:effectLst>
                  <a:outerShdw blurRad="38100" dist="38100" dir="2700000" algn="tl">
                    <a:srgbClr val="000000">
                      <a:alpha val="43137"/>
                    </a:srgbClr>
                  </a:outerShdw>
                </a:effectLst>
                <a:latin typeface="+mn-lt"/>
                <a:ea typeface="+mn-ea"/>
              </a:rPr>
              <a:t>Report on Student Retreat</a:t>
            </a:r>
          </a:p>
          <a:p>
            <a:pPr algn="ctr" fontAlgn="auto">
              <a:lnSpc>
                <a:spcPct val="90000"/>
              </a:lnSpc>
              <a:spcBef>
                <a:spcPct val="20000"/>
              </a:spcBef>
              <a:spcAft>
                <a:spcPts val="0"/>
              </a:spcAft>
              <a:buClr>
                <a:schemeClr val="accent1"/>
              </a:buClr>
              <a:buFont typeface="Arial" pitchFamily="34" charset="0"/>
              <a:buNone/>
              <a:defRPr/>
            </a:pPr>
            <a:r>
              <a:rPr lang="en-US" sz="3200" b="1" dirty="0" err="1" smtClean="0">
                <a:solidFill>
                  <a:srgbClr val="FF0000"/>
                </a:solidFill>
                <a:latin typeface="+mn-lt"/>
                <a:ea typeface="+mn-ea"/>
              </a:rPr>
              <a:t>Chinedu</a:t>
            </a:r>
            <a:r>
              <a:rPr lang="en-US" sz="3200" b="1" dirty="0" smtClean="0">
                <a:solidFill>
                  <a:srgbClr val="FF0000"/>
                </a:solidFill>
                <a:latin typeface="+mn-lt"/>
                <a:ea typeface="+mn-ea"/>
              </a:rPr>
              <a:t> </a:t>
            </a:r>
            <a:r>
              <a:rPr lang="en-US" sz="3200" b="1" dirty="0">
                <a:solidFill>
                  <a:srgbClr val="FF0000"/>
                </a:solidFill>
                <a:latin typeface="+mn-lt"/>
                <a:ea typeface="+mn-ea"/>
              </a:rPr>
              <a:t>E. </a:t>
            </a:r>
            <a:r>
              <a:rPr lang="en-US" sz="3200" b="1" dirty="0" err="1">
                <a:solidFill>
                  <a:srgbClr val="FF0000"/>
                </a:solidFill>
                <a:latin typeface="+mn-lt"/>
                <a:ea typeface="+mn-ea"/>
              </a:rPr>
              <a:t>Ekuma</a:t>
            </a:r>
            <a:r>
              <a:rPr lang="en-US" sz="3200" b="1" dirty="0">
                <a:latin typeface="+mn-lt"/>
                <a:ea typeface="+mn-ea"/>
              </a:rPr>
              <a:t>	</a:t>
            </a:r>
          </a:p>
          <a:p>
            <a:pPr algn="ctr" fontAlgn="auto">
              <a:lnSpc>
                <a:spcPct val="90000"/>
              </a:lnSpc>
              <a:spcBef>
                <a:spcPct val="20000"/>
              </a:spcBef>
              <a:spcAft>
                <a:spcPts val="0"/>
              </a:spcAft>
              <a:buClr>
                <a:schemeClr val="accent1"/>
              </a:buClr>
              <a:buFont typeface="Arial" pitchFamily="34" charset="0"/>
              <a:buNone/>
              <a:defRPr/>
            </a:pPr>
            <a:r>
              <a:rPr lang="en-US" sz="2800" b="1" dirty="0">
                <a:latin typeface="+mn-lt"/>
                <a:ea typeface="+mn-ea"/>
              </a:rPr>
              <a:t>Louisiana State University</a:t>
            </a:r>
          </a:p>
        </p:txBody>
      </p:sp>
      <p:pic>
        <p:nvPicPr>
          <p:cNvPr id="49157" name="Picture 6" descr="C:\Users\shelley\Documents\New Repo\epscor09\brochures\logos\GSU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8" y="6284913"/>
            <a:ext cx="6000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descr="C:\Users\shelley\Documents\New Repo\epscor09\brochures\logos\latech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838" y="6248400"/>
            <a:ext cx="8620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descr="C:\Users\shelley\Documents\New Repo\epscor09\brochures\logos\LSU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6310313"/>
            <a:ext cx="838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9" descr="C:\Users\shelley\Documents\New Repo\epscor09\brochures\logos\subr_lo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6180138"/>
            <a:ext cx="5651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1" descr="C:\Users\shelley\Documents\New Repo\epscor09\brochures\logos\tulane_log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6488" y="6289675"/>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2" descr="C:\Users\shelley\Documents\New Repo\epscor09\brochures\logos\uno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3725" y="6248400"/>
            <a:ext cx="1066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3" descr="C:\Users\shelley\Documents\New Repo\epscor09\brochures\logos\xul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6240463"/>
            <a:ext cx="522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5791200"/>
            <a:ext cx="9906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5"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2338" y="4495800"/>
            <a:ext cx="1476375" cy="1147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773113" y="914400"/>
            <a:ext cx="7772400" cy="4876800"/>
          </a:xfrm>
        </p:spPr>
        <p:txBody>
          <a:bodyPr/>
          <a:lstStyle/>
          <a:p>
            <a:pPr eaLnBrk="1" hangingPunct="1"/>
            <a:r>
              <a:rPr lang="en-US" sz="3000" dirty="0" smtClean="0">
                <a:ea typeface="ＭＳ Ｐゴシック" pitchFamily="34" charset="-128"/>
              </a:rPr>
              <a:t>Students </a:t>
            </a:r>
            <a:r>
              <a:rPr lang="en-US" sz="3000" dirty="0" smtClean="0">
                <a:ea typeface="ＭＳ Ｐゴシック" pitchFamily="34" charset="-128"/>
              </a:rPr>
              <a:t>learned about what their peers are doing.</a:t>
            </a:r>
          </a:p>
          <a:p>
            <a:pPr eaLnBrk="1" hangingPunct="1"/>
            <a:r>
              <a:rPr lang="en-US" sz="3000" dirty="0" smtClean="0">
                <a:ea typeface="ＭＳ Ｐゴシック" pitchFamily="34" charset="-128"/>
              </a:rPr>
              <a:t>Excellent networking opportunity.</a:t>
            </a:r>
          </a:p>
          <a:p>
            <a:pPr eaLnBrk="1" hangingPunct="1"/>
            <a:r>
              <a:rPr lang="en-US" sz="3000" dirty="0" smtClean="0">
                <a:ea typeface="ＭＳ Ｐゴシック" pitchFamily="34" charset="-128"/>
              </a:rPr>
              <a:t>Students enjoyed guest speakers.</a:t>
            </a:r>
          </a:p>
          <a:p>
            <a:pPr eaLnBrk="1" hangingPunct="1"/>
            <a:r>
              <a:rPr lang="en-US" sz="3000" dirty="0" smtClean="0">
                <a:ea typeface="ＭＳ Ｐゴシック" pitchFamily="34" charset="-128"/>
              </a:rPr>
              <a:t>Acquainted  with  projects from all science drivers.</a:t>
            </a:r>
          </a:p>
          <a:p>
            <a:pPr eaLnBrk="1" hangingPunct="1"/>
            <a:r>
              <a:rPr lang="en-US" sz="3000" dirty="0" smtClean="0">
                <a:ea typeface="ＭＳ Ｐゴシック" pitchFamily="34" charset="-128"/>
              </a:rPr>
              <a:t>Practice presentation skills.</a:t>
            </a:r>
          </a:p>
          <a:p>
            <a:pPr eaLnBrk="1" hangingPunct="1"/>
            <a:endParaRPr lang="en-US" sz="3000" dirty="0" smtClean="0">
              <a:ea typeface="ＭＳ Ｐゴシック" pitchFamily="34" charset="-128"/>
            </a:endParaRPr>
          </a:p>
        </p:txBody>
      </p:sp>
      <p:sp>
        <p:nvSpPr>
          <p:cNvPr id="57347" name="Text Box 3"/>
          <p:cNvSpPr txBox="1">
            <a:spLocks noChangeArrowheads="1"/>
          </p:cNvSpPr>
          <p:nvPr/>
        </p:nvSpPr>
        <p:spPr bwMode="auto">
          <a:xfrm>
            <a:off x="304800" y="1143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Major Accomplishments</a:t>
            </a:r>
          </a:p>
        </p:txBody>
      </p:sp>
      <p:pic>
        <p:nvPicPr>
          <p:cNvPr id="583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773113" y="1447800"/>
            <a:ext cx="7772400" cy="4233863"/>
          </a:xfrm>
        </p:spPr>
        <p:txBody>
          <a:bodyPr/>
          <a:lstStyle/>
          <a:p>
            <a:pPr eaLnBrk="1" hangingPunct="1"/>
            <a:r>
              <a:rPr lang="en-US" smtClean="0">
                <a:ea typeface="ＭＳ Ｐゴシック" pitchFamily="34" charset="-128"/>
              </a:rPr>
              <a:t>Track progress of students’ project.</a:t>
            </a:r>
          </a:p>
          <a:p>
            <a:pPr eaLnBrk="1" hangingPunct="1"/>
            <a:r>
              <a:rPr lang="en-US" smtClean="0">
                <a:ea typeface="ＭＳ Ｐゴシック" pitchFamily="34" charset="-128"/>
              </a:rPr>
              <a:t>Critical for retention of students. </a:t>
            </a:r>
          </a:p>
          <a:p>
            <a:pPr eaLnBrk="1" hangingPunct="1"/>
            <a:r>
              <a:rPr lang="en-US" smtClean="0">
                <a:ea typeface="ＭＳ Ｐゴシック" pitchFamily="34" charset="-128"/>
              </a:rPr>
              <a:t>Useful for tracking student’s progress to degree completion.</a:t>
            </a:r>
          </a:p>
          <a:p>
            <a:pPr eaLnBrk="1" hangingPunct="1"/>
            <a:r>
              <a:rPr lang="en-US" smtClean="0">
                <a:ea typeface="ＭＳ Ｐゴシック" pitchFamily="34" charset="-128"/>
              </a:rPr>
              <a:t>Coalescing of ideas on student level.</a:t>
            </a:r>
          </a:p>
        </p:txBody>
      </p:sp>
      <p:sp>
        <p:nvSpPr>
          <p:cNvPr id="57347" name="Text Box 3"/>
          <p:cNvSpPr txBox="1">
            <a:spLocks noChangeArrowheads="1"/>
          </p:cNvSpPr>
          <p:nvPr/>
        </p:nvSpPr>
        <p:spPr bwMode="auto">
          <a:xfrm>
            <a:off x="304800" y="1143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Need for Cont. Student Retreat</a:t>
            </a:r>
          </a:p>
        </p:txBody>
      </p:sp>
      <p:pic>
        <p:nvPicPr>
          <p:cNvPr id="593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914400" y="1481138"/>
            <a:ext cx="7772400" cy="3319462"/>
          </a:xfrm>
        </p:spPr>
        <p:txBody>
          <a:bodyPr/>
          <a:lstStyle/>
          <a:p>
            <a:pPr eaLnBrk="1" hangingPunct="1"/>
            <a:r>
              <a:rPr lang="en-US" dirty="0" smtClean="0">
                <a:ea typeface="ＭＳ Ｐゴシック" pitchFamily="34" charset="-128"/>
              </a:rPr>
              <a:t>Identify date for </a:t>
            </a:r>
            <a:r>
              <a:rPr lang="en-US" dirty="0" smtClean="0">
                <a:ea typeface="ＭＳ Ｐゴシック" pitchFamily="34" charset="-128"/>
              </a:rPr>
              <a:t>4</a:t>
            </a:r>
            <a:r>
              <a:rPr lang="en-US" baseline="30000" dirty="0" smtClean="0">
                <a:ea typeface="ＭＳ Ｐゴシック" pitchFamily="34" charset="-128"/>
              </a:rPr>
              <a:t>th</a:t>
            </a:r>
            <a:r>
              <a:rPr lang="en-US" dirty="0" smtClean="0">
                <a:ea typeface="ＭＳ Ｐゴシック" pitchFamily="34" charset="-128"/>
              </a:rPr>
              <a:t> Annual </a:t>
            </a:r>
            <a:r>
              <a:rPr lang="en-US" dirty="0" smtClean="0">
                <a:ea typeface="ＭＳ Ｐゴシック" pitchFamily="34" charset="-128"/>
              </a:rPr>
              <a:t>Retreat.</a:t>
            </a:r>
          </a:p>
          <a:p>
            <a:pPr eaLnBrk="1" hangingPunct="1"/>
            <a:r>
              <a:rPr lang="en-US" dirty="0" smtClean="0">
                <a:ea typeface="ＭＳ Ｐゴシック" pitchFamily="34" charset="-128"/>
              </a:rPr>
              <a:t>Identify funding (</a:t>
            </a:r>
            <a:r>
              <a:rPr lang="en-US" dirty="0" err="1" smtClean="0">
                <a:ea typeface="ＭＳ Ｐゴシック" pitchFamily="34" charset="-128"/>
              </a:rPr>
              <a:t>BoR</a:t>
            </a:r>
            <a:r>
              <a:rPr lang="en-US" dirty="0" smtClean="0">
                <a:ea typeface="ＭＳ Ｐゴシック" pitchFamily="34" charset="-128"/>
              </a:rPr>
              <a:t>?).</a:t>
            </a:r>
          </a:p>
          <a:p>
            <a:pPr eaLnBrk="1" hangingPunct="1"/>
            <a:r>
              <a:rPr lang="en-US" dirty="0" smtClean="0">
                <a:ea typeface="ＭＳ Ｐゴシック" pitchFamily="34" charset="-128"/>
              </a:rPr>
              <a:t>Identify location </a:t>
            </a:r>
            <a:endParaRPr lang="en-US" dirty="0" smtClean="0">
              <a:ea typeface="ＭＳ Ｐゴシック" pitchFamily="34" charset="-128"/>
            </a:endParaRPr>
          </a:p>
          <a:p>
            <a:pPr eaLnBrk="1" hangingPunct="1"/>
            <a:r>
              <a:rPr lang="en-US" dirty="0" smtClean="0">
                <a:ea typeface="ＭＳ Ｐゴシック" pitchFamily="34" charset="-128"/>
              </a:rPr>
              <a:t>Increase </a:t>
            </a:r>
            <a:r>
              <a:rPr lang="en-US" dirty="0" smtClean="0">
                <a:ea typeface="ＭＳ Ｐゴシック" pitchFamily="34" charset="-128"/>
              </a:rPr>
              <a:t>from one day to two days.</a:t>
            </a:r>
          </a:p>
          <a:p>
            <a:pPr eaLnBrk="1" hangingPunct="1"/>
            <a:r>
              <a:rPr lang="en-US" dirty="0" smtClean="0">
                <a:ea typeface="ＭＳ Ｐゴシック" pitchFamily="34" charset="-128"/>
              </a:rPr>
              <a:t>Increase guest speakers.</a:t>
            </a:r>
          </a:p>
        </p:txBody>
      </p:sp>
      <p:sp>
        <p:nvSpPr>
          <p:cNvPr id="57347" name="Text Box 3"/>
          <p:cNvSpPr txBox="1">
            <a:spLocks noChangeArrowheads="1"/>
          </p:cNvSpPr>
          <p:nvPr/>
        </p:nvSpPr>
        <p:spPr bwMode="auto">
          <a:xfrm>
            <a:off x="228600" y="100013"/>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Next Steps</a:t>
            </a:r>
          </a:p>
        </p:txBody>
      </p:sp>
      <p:pic>
        <p:nvPicPr>
          <p:cNvPr id="604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538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228600" y="100013"/>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Special Thanks</a:t>
            </a:r>
          </a:p>
        </p:txBody>
      </p:sp>
      <p:pic>
        <p:nvPicPr>
          <p:cNvPr id="624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3400" y="1810108"/>
            <a:ext cx="8458200" cy="2585323"/>
          </a:xfrm>
          <a:prstGeom prst="rect">
            <a:avLst/>
          </a:prstGeom>
          <a:solidFill>
            <a:srgbClr val="00B0F0"/>
          </a:solidFill>
          <a:ln w="9525">
            <a:solidFill>
              <a:srgbClr val="000000"/>
            </a:solidFill>
            <a:miter lim="800000"/>
            <a:headEnd/>
            <a:tailEnd/>
          </a:ln>
          <a:extLst/>
        </p:spPr>
        <p:txBody>
          <a:bodyPr wrap="square" lIns="0" tIns="0" rIns="0" bIns="0" numCol="2" anchor="ctr">
            <a:spAutoFit/>
          </a:bodyPr>
          <a:lstStyle/>
          <a:p>
            <a:pPr marL="457200" indent="-457200" algn="r">
              <a:buFont typeface="Wingdings" pitchFamily="2" charset="2"/>
              <a:buChar char="Ø"/>
              <a:defRPr/>
            </a:pPr>
            <a:r>
              <a:rPr lang="en-US" sz="2800" b="1" dirty="0" err="1" smtClean="0">
                <a:solidFill>
                  <a:schemeClr val="bg1"/>
                </a:solidFill>
              </a:rPr>
              <a:t>BoR</a:t>
            </a:r>
            <a:r>
              <a:rPr lang="en-US" sz="2800" b="1" dirty="0" smtClean="0">
                <a:solidFill>
                  <a:schemeClr val="bg1"/>
                </a:solidFill>
              </a:rPr>
              <a:t>  </a:t>
            </a:r>
            <a:endParaRPr lang="en-US" sz="2800" b="1" dirty="0">
              <a:solidFill>
                <a:schemeClr val="bg1"/>
              </a:solidFill>
            </a:endParaRPr>
          </a:p>
          <a:p>
            <a:pPr marL="457200" indent="-457200" algn="r">
              <a:buFont typeface="Wingdings" pitchFamily="2" charset="2"/>
              <a:buChar char="Ø"/>
              <a:defRPr/>
            </a:pPr>
            <a:r>
              <a:rPr lang="en-US" sz="2800" b="1" dirty="0">
                <a:solidFill>
                  <a:schemeClr val="bg1"/>
                </a:solidFill>
              </a:rPr>
              <a:t>Dr. Michael </a:t>
            </a:r>
            <a:r>
              <a:rPr lang="en-US" sz="2800" b="1" dirty="0" err="1">
                <a:solidFill>
                  <a:schemeClr val="bg1"/>
                </a:solidFill>
              </a:rPr>
              <a:t>Khonsari</a:t>
            </a:r>
            <a:endParaRPr lang="en-US" sz="2800" b="1" dirty="0">
              <a:solidFill>
                <a:schemeClr val="bg1"/>
              </a:solidFill>
            </a:endParaRPr>
          </a:p>
          <a:p>
            <a:pPr marL="457200" indent="-457200" algn="r">
              <a:buFont typeface="Wingdings" pitchFamily="2" charset="2"/>
              <a:buChar char="Ø"/>
              <a:defRPr/>
            </a:pPr>
            <a:r>
              <a:rPr lang="en-US" sz="2800" b="1" dirty="0">
                <a:solidFill>
                  <a:schemeClr val="bg1"/>
                </a:solidFill>
              </a:rPr>
              <a:t>Dr. </a:t>
            </a:r>
            <a:r>
              <a:rPr lang="en-US" sz="2800" b="1" dirty="0" smtClean="0">
                <a:solidFill>
                  <a:schemeClr val="bg1"/>
                </a:solidFill>
              </a:rPr>
              <a:t>Steve Rick</a:t>
            </a:r>
            <a:endParaRPr lang="en-US" sz="2800" b="1" dirty="0" smtClean="0">
              <a:solidFill>
                <a:schemeClr val="bg1"/>
              </a:solidFill>
            </a:endParaRPr>
          </a:p>
          <a:p>
            <a:pPr marL="457200" indent="-457200" algn="r">
              <a:buFont typeface="Wingdings" pitchFamily="2" charset="2"/>
              <a:buChar char="Ø"/>
              <a:defRPr/>
            </a:pPr>
            <a:r>
              <a:rPr lang="en-US" sz="2800" b="1" dirty="0" smtClean="0">
                <a:solidFill>
                  <a:schemeClr val="bg1"/>
                </a:solidFill>
              </a:rPr>
              <a:t>Shelley </a:t>
            </a:r>
            <a:r>
              <a:rPr lang="en-US" sz="2800" b="1" dirty="0">
                <a:solidFill>
                  <a:schemeClr val="bg1"/>
                </a:solidFill>
              </a:rPr>
              <a:t>Lee</a:t>
            </a:r>
          </a:p>
          <a:p>
            <a:pPr marL="457200" indent="-457200" algn="r">
              <a:buFont typeface="Wingdings" pitchFamily="2" charset="2"/>
              <a:buChar char="Ø"/>
              <a:defRPr/>
            </a:pPr>
            <a:r>
              <a:rPr lang="en-US" sz="2800" b="1" dirty="0">
                <a:solidFill>
                  <a:schemeClr val="bg1"/>
                </a:solidFill>
              </a:rPr>
              <a:t>Leigh </a:t>
            </a:r>
            <a:r>
              <a:rPr lang="en-US" sz="2800" b="1" dirty="0" smtClean="0">
                <a:solidFill>
                  <a:schemeClr val="bg1"/>
                </a:solidFill>
              </a:rPr>
              <a:t>Townsend</a:t>
            </a:r>
          </a:p>
          <a:p>
            <a:pPr marL="457200" indent="-457200" algn="r">
              <a:buFont typeface="Wingdings" pitchFamily="2" charset="2"/>
              <a:buChar char="Ø"/>
              <a:defRPr/>
            </a:pPr>
            <a:r>
              <a:rPr lang="en-US" sz="2800" b="1" dirty="0">
                <a:solidFill>
                  <a:schemeClr val="bg1"/>
                </a:solidFill>
              </a:rPr>
              <a:t>Our Guest </a:t>
            </a:r>
            <a:r>
              <a:rPr lang="en-US" sz="2800" b="1" dirty="0" smtClean="0">
                <a:solidFill>
                  <a:schemeClr val="bg1"/>
                </a:solidFill>
              </a:rPr>
              <a:t>Speakers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762000"/>
            <a:ext cx="7772400" cy="881063"/>
          </a:xfrm>
        </p:spPr>
        <p:txBody>
          <a:bodyPr/>
          <a:lstStyle/>
          <a:p>
            <a:pPr algn="ctr" eaLnBrk="1" hangingPunct="1">
              <a:buFont typeface="Wingdings 3" pitchFamily="18" charset="2"/>
              <a:buNone/>
              <a:defRPr/>
            </a:pPr>
            <a:r>
              <a:rPr lang="en-US" dirty="0" smtClean="0">
                <a:solidFill>
                  <a:schemeClr val="accent6">
                    <a:lumMod val="75000"/>
                  </a:schemeClr>
                </a:solidFill>
                <a:effectLst>
                  <a:outerShdw blurRad="38100" dist="38100" dir="2700000" algn="tl">
                    <a:srgbClr val="000000">
                      <a:alpha val="43137"/>
                    </a:srgbClr>
                  </a:outerShdw>
                </a:effectLst>
                <a:ea typeface="ＭＳ Ｐゴシック" pitchFamily="34" charset="-128"/>
              </a:rPr>
              <a:t>The End</a:t>
            </a:r>
          </a:p>
        </p:txBody>
      </p:sp>
      <p:pic>
        <p:nvPicPr>
          <p:cNvPr id="634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09713"/>
            <a:ext cx="3200400" cy="313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838200" y="4376738"/>
            <a:ext cx="7772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Wingdings 3" pitchFamily="18" charset="2"/>
              <a:buNone/>
              <a:defRPr/>
            </a:pPr>
            <a:r>
              <a:rPr lang="en-US"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Thank you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990600" y="1143000"/>
            <a:ext cx="7696200" cy="3581400"/>
          </a:xfrm>
        </p:spPr>
        <p:txBody>
          <a:bodyPr/>
          <a:lstStyle/>
          <a:p>
            <a:pPr marL="0" indent="0" algn="just">
              <a:buFont typeface="Arial" charset="0"/>
              <a:buNone/>
            </a:pPr>
            <a:r>
              <a:rPr lang="en-US" sz="2400" dirty="0" smtClean="0">
                <a:ea typeface="ＭＳ Ｐゴシック" pitchFamily="34" charset="-128"/>
              </a:rPr>
              <a:t>The aim of the LA-</a:t>
            </a:r>
            <a:r>
              <a:rPr lang="en-US" sz="2400" dirty="0" err="1" smtClean="0">
                <a:ea typeface="ＭＳ Ｐゴシック" pitchFamily="34" charset="-128"/>
              </a:rPr>
              <a:t>SiGMA</a:t>
            </a:r>
            <a:r>
              <a:rPr lang="en-US" sz="2400" dirty="0" smtClean="0">
                <a:ea typeface="ＭＳ Ｐゴシック" pitchFamily="34" charset="-128"/>
              </a:rPr>
              <a:t> Student Retreat is to facilitate an environment where all Undergraduate, Graduate students, and Post-Docs supported by LA-</a:t>
            </a:r>
            <a:r>
              <a:rPr lang="en-US" sz="2400" dirty="0" err="1" smtClean="0">
                <a:ea typeface="ＭＳ Ｐゴシック" pitchFamily="34" charset="-128"/>
              </a:rPr>
              <a:t>SiGMA</a:t>
            </a:r>
            <a:r>
              <a:rPr lang="en-US" sz="2400" dirty="0" smtClean="0">
                <a:ea typeface="ＭＳ Ｐゴシック" pitchFamily="34" charset="-128"/>
              </a:rPr>
              <a:t> </a:t>
            </a:r>
            <a:r>
              <a:rPr lang="en-US" sz="2400" dirty="0" smtClean="0">
                <a:ea typeface="ＭＳ Ｐゴシック" pitchFamily="34" charset="-128"/>
              </a:rPr>
              <a:t>can network, </a:t>
            </a:r>
            <a:r>
              <a:rPr lang="en-US" sz="2400" dirty="0" smtClean="0">
                <a:ea typeface="ＭＳ Ｐゴシック" pitchFamily="34" charset="-128"/>
              </a:rPr>
              <a:t>present ongoing researches and findings, practice </a:t>
            </a:r>
            <a:r>
              <a:rPr lang="en-US" sz="2400" dirty="0" smtClean="0">
                <a:ea typeface="ＭＳ Ｐゴシック" pitchFamily="34" charset="-128"/>
              </a:rPr>
              <a:t>presentation </a:t>
            </a:r>
            <a:r>
              <a:rPr lang="en-US" sz="2400" dirty="0" smtClean="0">
                <a:ea typeface="ＭＳ Ｐゴシック" pitchFamily="34" charset="-128"/>
              </a:rPr>
              <a:t>skills, and discuss barriers and potential solutions, as it pertains to the respective science driver. The overarching goal is to have a student lead event that will foster discussions and provide positive feedback.</a:t>
            </a:r>
          </a:p>
        </p:txBody>
      </p:sp>
      <p:sp>
        <p:nvSpPr>
          <p:cNvPr id="56323" name="Text Box 5"/>
          <p:cNvSpPr txBox="1">
            <a:spLocks noChangeArrowheads="1"/>
          </p:cNvSpPr>
          <p:nvPr/>
        </p:nvSpPr>
        <p:spPr bwMode="auto">
          <a:xfrm>
            <a:off x="914400" y="349250"/>
            <a:ext cx="7010400" cy="7080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4000" b="1" dirty="0" smtClean="0">
                <a:solidFill>
                  <a:schemeClr val="accent6">
                    <a:lumMod val="75000"/>
                  </a:schemeClr>
                </a:solidFill>
                <a:effectLst>
                  <a:outerShdw blurRad="38100" dist="38100" dir="2700000" algn="tl">
                    <a:srgbClr val="000000">
                      <a:alpha val="43137"/>
                    </a:srgbClr>
                  </a:outerShdw>
                </a:effectLst>
                <a:ea typeface="+mn-ea"/>
              </a:rPr>
              <a:t>Purpose</a:t>
            </a: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4"/>
          <p:cNvSpPr>
            <a:spLocks noChangeArrowheads="1"/>
          </p:cNvSpPr>
          <p:nvPr/>
        </p:nvSpPr>
        <p:spPr bwMode="auto">
          <a:xfrm>
            <a:off x="152400" y="4953000"/>
            <a:ext cx="8839200" cy="6461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2800" b="1">
                <a:solidFill>
                  <a:srgbClr val="0000FF"/>
                </a:solidFill>
              </a:rPr>
              <a:t>LA-SiGMA providing the necessary glue!</a:t>
            </a:r>
          </a:p>
          <a:p>
            <a:endParaRPr lang="en-US" sz="1400" b="1">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842963"/>
            <a:ext cx="8229600" cy="5100637"/>
          </a:xfrm>
        </p:spPr>
        <p:txBody>
          <a:bodyPr/>
          <a:lstStyle/>
          <a:p>
            <a:pPr eaLnBrk="1" hangingPunct="1">
              <a:buFont typeface="Wingdings 3" pitchFamily="18" charset="2"/>
              <a:buNone/>
            </a:pPr>
            <a:endParaRPr lang="en-US" sz="2800" smtClean="0">
              <a:ea typeface="ＭＳ Ｐゴシック" pitchFamily="34" charset="-128"/>
            </a:endParaRPr>
          </a:p>
          <a:p>
            <a:pPr eaLnBrk="1" hangingPunct="1"/>
            <a:endParaRPr lang="en-US" sz="1000" smtClean="0">
              <a:ea typeface="ＭＳ Ｐゴシック" pitchFamily="34" charset="-128"/>
            </a:endParaRPr>
          </a:p>
        </p:txBody>
      </p:sp>
      <p:sp>
        <p:nvSpPr>
          <p:cNvPr id="51203" name="Text Box 3"/>
          <p:cNvSpPr txBox="1">
            <a:spLocks noChangeArrowheads="1"/>
          </p:cNvSpPr>
          <p:nvPr/>
        </p:nvSpPr>
        <p:spPr bwMode="auto">
          <a:xfrm>
            <a:off x="1012825" y="76200"/>
            <a:ext cx="701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dirty="0" smtClean="0">
                <a:solidFill>
                  <a:srgbClr val="CC6600"/>
                </a:solidFill>
                <a:effectLst>
                  <a:outerShdw blurRad="38100" dist="38100" dir="2700000" algn="tl">
                    <a:srgbClr val="000000">
                      <a:alpha val="43137"/>
                    </a:srgbClr>
                  </a:outerShdw>
                </a:effectLst>
              </a:rPr>
              <a:t>Agenda</a:t>
            </a:r>
            <a:endParaRPr lang="en-US" sz="3600" b="1" dirty="0" smtClean="0">
              <a:solidFill>
                <a:srgbClr val="CC6600"/>
              </a:solidFill>
              <a:effectLst>
                <a:outerShdw blurRad="38100" dist="38100" dir="2700000" algn="tl">
                  <a:srgbClr val="000000">
                    <a:alpha val="43137"/>
                  </a:srgbClr>
                </a:outerShdw>
              </a:effectLst>
            </a:endParaRPr>
          </a:p>
        </p:txBody>
      </p:sp>
      <p:pic>
        <p:nvPicPr>
          <p:cNvPr id="512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nsfe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Content Placeholder 2"/>
          <p:cNvSpPr txBox="1">
            <a:spLocks/>
          </p:cNvSpPr>
          <p:nvPr/>
        </p:nvSpPr>
        <p:spPr bwMode="auto">
          <a:xfrm>
            <a:off x="366713" y="8302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Font typeface="Wingdings 3" pitchFamily="18" charset="2"/>
              <a:buNone/>
            </a:pPr>
            <a:endParaRPr lang="en-US" sz="2800">
              <a:latin typeface="Calibri" pitchFamily="34" charset="0"/>
            </a:endParaRPr>
          </a:p>
          <a:p>
            <a:pPr eaLnBrk="1" hangingPunct="1">
              <a:spcBef>
                <a:spcPct val="20000"/>
              </a:spcBef>
              <a:buFont typeface="Arial" charset="0"/>
              <a:buChar char="•"/>
            </a:pPr>
            <a:endParaRPr lang="en-US" sz="1000">
              <a:latin typeface="Calibri" pitchFamily="34" charset="0"/>
            </a:endParaRPr>
          </a:p>
        </p:txBody>
      </p:sp>
      <p:sp>
        <p:nvSpPr>
          <p:cNvPr id="51208" name="Content Placeholder 2"/>
          <p:cNvSpPr txBox="1">
            <a:spLocks/>
          </p:cNvSpPr>
          <p:nvPr/>
        </p:nvSpPr>
        <p:spPr bwMode="auto">
          <a:xfrm>
            <a:off x="519113" y="982663"/>
            <a:ext cx="82296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Font typeface="Wingdings 3" pitchFamily="18" charset="2"/>
              <a:buNone/>
            </a:pPr>
            <a:endParaRPr lang="en-US" sz="2800">
              <a:latin typeface="Calibri" pitchFamily="34" charset="0"/>
            </a:endParaRPr>
          </a:p>
          <a:p>
            <a:pPr eaLnBrk="1" hangingPunct="1">
              <a:spcBef>
                <a:spcPct val="20000"/>
              </a:spcBef>
              <a:buFont typeface="Arial" charset="0"/>
              <a:buChar char="•"/>
            </a:pPr>
            <a:endParaRPr lang="en-US" sz="1000">
              <a:latin typeface="Calibri" pitchFamily="34" charset="0"/>
            </a:endParaRPr>
          </a:p>
        </p:txBody>
      </p:sp>
      <p:sp>
        <p:nvSpPr>
          <p:cNvPr id="51209" name="Content Placeholder 2"/>
          <p:cNvSpPr txBox="1">
            <a:spLocks/>
          </p:cNvSpPr>
          <p:nvPr/>
        </p:nvSpPr>
        <p:spPr bwMode="auto">
          <a:xfrm>
            <a:off x="519113" y="677863"/>
            <a:ext cx="83820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Font typeface="Wingdings 3" pitchFamily="18" charset="2"/>
              <a:buNone/>
            </a:pPr>
            <a:endParaRPr lang="en-US" sz="2800">
              <a:latin typeface="Calibri" pitchFamily="34" charset="0"/>
            </a:endParaRPr>
          </a:p>
          <a:p>
            <a:pPr eaLnBrk="1" hangingPunct="1">
              <a:spcBef>
                <a:spcPct val="20000"/>
              </a:spcBef>
              <a:buFont typeface="Arial" charset="0"/>
              <a:buChar char="•"/>
            </a:pPr>
            <a:endParaRPr lang="en-US" sz="1000">
              <a:latin typeface="Calibri"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481" t="24489" r="15622"/>
          <a:stretch/>
        </p:blipFill>
        <p:spPr bwMode="auto">
          <a:xfrm>
            <a:off x="1828800" y="1702676"/>
            <a:ext cx="5541086" cy="44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5" descr="Regents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76575"/>
          <a:stretch/>
        </p:blipFill>
        <p:spPr bwMode="auto">
          <a:xfrm>
            <a:off x="457200" y="685800"/>
            <a:ext cx="7527131" cy="121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28600" y="219075"/>
            <a:ext cx="7315200" cy="64611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ea typeface="+mn-ea"/>
              </a:rPr>
              <a:t>Attendance</a:t>
            </a:r>
          </a:p>
        </p:txBody>
      </p:sp>
      <p:pic>
        <p:nvPicPr>
          <p:cNvPr id="573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971800" y="1897028"/>
            <a:ext cx="39624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457200" indent="-457200">
              <a:buFont typeface="Wingdings" pitchFamily="2" charset="2"/>
              <a:buChar char="Ø"/>
              <a:defRPr/>
            </a:pPr>
            <a:r>
              <a:rPr lang="en-US" sz="2800" b="1" dirty="0" smtClean="0"/>
              <a:t>LSU		</a:t>
            </a:r>
            <a:r>
              <a:rPr lang="en-US" sz="2800" b="1" dirty="0" smtClean="0"/>
              <a:t>8</a:t>
            </a:r>
            <a:endParaRPr lang="en-US" sz="2800" b="1" dirty="0"/>
          </a:p>
          <a:p>
            <a:pPr marL="457200" indent="-457200">
              <a:buFont typeface="Wingdings" pitchFamily="2" charset="2"/>
              <a:buChar char="Ø"/>
              <a:defRPr/>
            </a:pPr>
            <a:r>
              <a:rPr lang="en-US" sz="2800" b="1" dirty="0" smtClean="0"/>
              <a:t>LA-Tech</a:t>
            </a:r>
            <a:r>
              <a:rPr lang="en-US" sz="2800" b="1" dirty="0"/>
              <a:t>	</a:t>
            </a:r>
            <a:r>
              <a:rPr lang="en-US" sz="2800" b="1" dirty="0" smtClean="0"/>
              <a:t>7</a:t>
            </a:r>
          </a:p>
          <a:p>
            <a:pPr marL="457200" indent="-457200">
              <a:buFont typeface="Wingdings" pitchFamily="2" charset="2"/>
              <a:buChar char="Ø"/>
              <a:defRPr/>
            </a:pPr>
            <a:r>
              <a:rPr lang="en-US" sz="2800" b="1" dirty="0" smtClean="0"/>
              <a:t>SUBR	</a:t>
            </a:r>
            <a:r>
              <a:rPr lang="en-US" sz="2800" b="1" dirty="0"/>
              <a:t>	</a:t>
            </a:r>
            <a:r>
              <a:rPr lang="en-US" sz="2800" b="1" dirty="0" smtClean="0"/>
              <a:t>6</a:t>
            </a:r>
            <a:endParaRPr lang="en-US" sz="2800" b="1" dirty="0" smtClean="0"/>
          </a:p>
          <a:p>
            <a:pPr marL="457200" indent="-457200">
              <a:buFont typeface="Wingdings" pitchFamily="2" charset="2"/>
              <a:buChar char="Ø"/>
              <a:defRPr/>
            </a:pPr>
            <a:r>
              <a:rPr lang="en-US" sz="2800" b="1" dirty="0" smtClean="0"/>
              <a:t>Grambling</a:t>
            </a:r>
            <a:r>
              <a:rPr lang="en-US" sz="2800" b="1" dirty="0"/>
              <a:t>	</a:t>
            </a:r>
            <a:r>
              <a:rPr lang="en-US" sz="2800" b="1" dirty="0" smtClean="0"/>
              <a:t>0</a:t>
            </a:r>
            <a:endParaRPr lang="en-US" sz="2800" b="1" dirty="0"/>
          </a:p>
          <a:p>
            <a:pPr marL="457200" indent="-457200">
              <a:buFont typeface="Wingdings" pitchFamily="2" charset="2"/>
              <a:buChar char="Ø"/>
              <a:defRPr/>
            </a:pPr>
            <a:r>
              <a:rPr lang="en-US" sz="2800" b="1" dirty="0" smtClean="0"/>
              <a:t>Tulane</a:t>
            </a:r>
            <a:r>
              <a:rPr lang="en-US" sz="2800" b="1" dirty="0"/>
              <a:t>		</a:t>
            </a:r>
            <a:r>
              <a:rPr lang="en-US" sz="2800" b="1" dirty="0" smtClean="0"/>
              <a:t>3</a:t>
            </a:r>
            <a:r>
              <a:rPr lang="en-US" sz="2800" b="1" dirty="0" smtClean="0"/>
              <a:t> </a:t>
            </a:r>
            <a:endParaRPr lang="en-US" sz="2800" b="1" dirty="0"/>
          </a:p>
          <a:p>
            <a:pPr marL="457200" indent="-457200">
              <a:buFont typeface="Wingdings" pitchFamily="2" charset="2"/>
              <a:buChar char="Ø"/>
              <a:defRPr/>
            </a:pPr>
            <a:r>
              <a:rPr lang="en-US" sz="2800" b="1" dirty="0"/>
              <a:t>UNO		</a:t>
            </a:r>
            <a:r>
              <a:rPr lang="en-US" sz="2800" b="1" dirty="0" smtClean="0"/>
              <a:t>9</a:t>
            </a:r>
            <a:endParaRPr lang="en-US" sz="2800" b="1" dirty="0"/>
          </a:p>
          <a:p>
            <a:pPr marL="457200" indent="-457200">
              <a:buFont typeface="Wingdings" pitchFamily="2" charset="2"/>
              <a:buChar char="Ø"/>
              <a:defRPr/>
            </a:pPr>
            <a:r>
              <a:rPr lang="en-US" sz="2800" b="1" dirty="0"/>
              <a:t>Xavier		</a:t>
            </a:r>
            <a:r>
              <a:rPr lang="en-US" sz="2800" b="1" dirty="0" smtClean="0"/>
              <a:t>0</a:t>
            </a:r>
            <a:endParaRPr lang="en-US" sz="2800" b="1" dirty="0"/>
          </a:p>
          <a:p>
            <a:pPr>
              <a:defRPr/>
            </a:pPr>
            <a:r>
              <a:rPr lang="en-US" sz="2800" b="1" dirty="0"/>
              <a:t> </a:t>
            </a:r>
          </a:p>
          <a:p>
            <a:pPr>
              <a:defRPr/>
            </a:pPr>
            <a:endParaRPr lang="en-US" sz="1400" b="1" dirty="0"/>
          </a:p>
        </p:txBody>
      </p:sp>
      <p:sp>
        <p:nvSpPr>
          <p:cNvPr id="11" name="Rectangle 9"/>
          <p:cNvSpPr>
            <a:spLocks noChangeArrowheads="1"/>
          </p:cNvSpPr>
          <p:nvPr/>
        </p:nvSpPr>
        <p:spPr bwMode="auto">
          <a:xfrm>
            <a:off x="2590800" y="5056187"/>
            <a:ext cx="3429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sz="2800" b="1" dirty="0" smtClean="0">
                <a:solidFill>
                  <a:srgbClr val="0000FF"/>
                </a:solidFill>
              </a:rPr>
              <a:t>Total = 		32</a:t>
            </a:r>
            <a:endParaRPr lang="en-US" sz="1400" b="1" dirty="0">
              <a:solidFill>
                <a:srgbClr val="0000FF"/>
              </a:solidFill>
            </a:endParaRPr>
          </a:p>
        </p:txBody>
      </p:sp>
      <p:cxnSp>
        <p:nvCxnSpPr>
          <p:cNvPr id="13" name="Straight Connector 12"/>
          <p:cNvCxnSpPr/>
          <p:nvPr/>
        </p:nvCxnSpPr>
        <p:spPr>
          <a:xfrm flipH="1">
            <a:off x="654268" y="1784132"/>
            <a:ext cx="67818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4800" y="5029200"/>
            <a:ext cx="7337425"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04800" y="5638800"/>
            <a:ext cx="7337425"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458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762000" y="1981200"/>
            <a:ext cx="3352800" cy="2438400"/>
          </a:xfrm>
        </p:spPr>
        <p:txBody>
          <a:bodyPr/>
          <a:lstStyle/>
          <a:p>
            <a:pPr marL="0" indent="0" eaLnBrk="1" hangingPunct="1">
              <a:buNone/>
              <a:defRPr/>
            </a:pPr>
            <a:r>
              <a:rPr lang="en-US" sz="2400" dirty="0" smtClean="0">
                <a:ea typeface="ＭＳ Ｐゴシック" pitchFamily="34" charset="-128"/>
              </a:rPr>
              <a:t>Dr</a:t>
            </a:r>
            <a:r>
              <a:rPr lang="en-US" sz="2400" dirty="0" smtClean="0">
                <a:ea typeface="ＭＳ Ｐゴシック" pitchFamily="34" charset="-128"/>
              </a:rPr>
              <a:t>. </a:t>
            </a:r>
            <a:r>
              <a:rPr lang="en-US" sz="2400" dirty="0" smtClean="0">
                <a:ea typeface="ＭＳ Ｐゴシック" pitchFamily="34" charset="-128"/>
              </a:rPr>
              <a:t>W. Swope, a </a:t>
            </a:r>
            <a:r>
              <a:rPr lang="en-US" sz="2400" dirty="0" smtClean="0"/>
              <a:t>Research </a:t>
            </a:r>
            <a:r>
              <a:rPr lang="en-US" sz="2400" dirty="0"/>
              <a:t>Staff Member in Science and Technology at the IBM </a:t>
            </a:r>
            <a:r>
              <a:rPr lang="en-US" sz="2400" dirty="0" err="1"/>
              <a:t>Almaden</a:t>
            </a:r>
            <a:r>
              <a:rPr lang="en-US" sz="2400" dirty="0"/>
              <a:t> Research Center </a:t>
            </a:r>
            <a:r>
              <a:rPr lang="en-US" sz="2400" dirty="0" smtClean="0">
                <a:ea typeface="ＭＳ Ｐゴシック" pitchFamily="34" charset="-128"/>
              </a:rPr>
              <a:t>gives </a:t>
            </a:r>
            <a:r>
              <a:rPr lang="en-US" sz="2400" dirty="0" smtClean="0">
                <a:ea typeface="ＭＳ Ｐゴシック" pitchFamily="34" charset="-128"/>
              </a:rPr>
              <a:t>a talk to </a:t>
            </a:r>
            <a:r>
              <a:rPr lang="en-US" sz="2400" dirty="0" err="1" smtClean="0">
                <a:ea typeface="ＭＳ Ｐゴシック" pitchFamily="34" charset="-128"/>
              </a:rPr>
              <a:t>LASiGMA</a:t>
            </a:r>
            <a:r>
              <a:rPr lang="en-US" sz="2400" dirty="0" smtClean="0">
                <a:ea typeface="ＭＳ Ｐゴシック" pitchFamily="34" charset="-128"/>
              </a:rPr>
              <a:t> </a:t>
            </a:r>
            <a:r>
              <a:rPr lang="en-US" sz="2400" dirty="0" smtClean="0">
                <a:ea typeface="ＭＳ Ｐゴシック" pitchFamily="34" charset="-128"/>
              </a:rPr>
              <a:t>students. </a:t>
            </a:r>
            <a:endParaRPr lang="en-US" sz="2400" dirty="0" smtClean="0">
              <a:ea typeface="ＭＳ Ｐゴシック" pitchFamily="34" charset="-128"/>
            </a:endParaRPr>
          </a:p>
        </p:txBody>
      </p:sp>
      <p:sp>
        <p:nvSpPr>
          <p:cNvPr id="52227" name="Text Box 3"/>
          <p:cNvSpPr txBox="1">
            <a:spLocks noChangeArrowheads="1"/>
          </p:cNvSpPr>
          <p:nvPr/>
        </p:nvSpPr>
        <p:spPr bwMode="auto">
          <a:xfrm>
            <a:off x="838200" y="304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Guest </a:t>
            </a:r>
            <a:r>
              <a:rPr lang="en-US" sz="3600" b="1" dirty="0" smtClean="0">
                <a:solidFill>
                  <a:schemeClr val="accent6">
                    <a:lumMod val="75000"/>
                  </a:schemeClr>
                </a:solidFill>
                <a:effectLst>
                  <a:outerShdw blurRad="38100" dist="38100" dir="2700000" algn="tl">
                    <a:srgbClr val="000000">
                      <a:alpha val="43137"/>
                    </a:srgbClr>
                  </a:outerShdw>
                </a:effectLst>
              </a:rPr>
              <a:t>Speaker -1</a:t>
            </a:r>
            <a:endParaRPr lang="en-US" sz="3600" b="1" dirty="0" smtClean="0">
              <a:solidFill>
                <a:schemeClr val="accent6">
                  <a:lumMod val="75000"/>
                </a:schemeClr>
              </a:solidFill>
              <a:effectLst>
                <a:outerShdw blurRad="38100" dist="38100" dir="2700000" algn="tl">
                  <a:srgbClr val="000000">
                    <a:alpha val="43137"/>
                  </a:srgbClr>
                </a:outerShdw>
              </a:effectLst>
            </a:endParaRPr>
          </a:p>
        </p:txBody>
      </p:sp>
      <p:pic>
        <p:nvPicPr>
          <p:cNvPr id="522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CHINED~1\AppData\Local\Temp\Rar$DIa0.115\IMG_03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2133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1057275" y="392113"/>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Guest Speaker </a:t>
            </a:r>
            <a:r>
              <a:rPr lang="en-US" sz="3600" b="1" dirty="0" smtClean="0">
                <a:solidFill>
                  <a:schemeClr val="accent6">
                    <a:lumMod val="75000"/>
                  </a:schemeClr>
                </a:solidFill>
                <a:effectLst>
                  <a:outerShdw blurRad="38100" dist="38100" dir="2700000" algn="tl">
                    <a:srgbClr val="000000">
                      <a:alpha val="43137"/>
                    </a:srgbClr>
                  </a:outerShdw>
                </a:effectLst>
              </a:rPr>
              <a:t>-2</a:t>
            </a:r>
            <a:endParaRPr lang="en-US" sz="3600" b="1" dirty="0" smtClean="0">
              <a:solidFill>
                <a:schemeClr val="accent6">
                  <a:lumMod val="75000"/>
                </a:schemeClr>
              </a:solidFill>
              <a:effectLst>
                <a:outerShdw blurRad="38100" dist="38100" dir="2700000" algn="tl">
                  <a:srgbClr val="000000">
                    <a:alpha val="43137"/>
                  </a:srgbClr>
                </a:outerShdw>
              </a:effectLst>
            </a:endParaRPr>
          </a:p>
        </p:txBody>
      </p:sp>
      <p:pic>
        <p:nvPicPr>
          <p:cNvPr id="532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5410200" y="18288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US" sz="2400" dirty="0" smtClean="0">
                <a:ea typeface="ＭＳ Ｐゴシック" pitchFamily="34" charset="-128"/>
              </a:rPr>
              <a:t>Dr. </a:t>
            </a:r>
            <a:r>
              <a:rPr lang="en-US" sz="2400" dirty="0"/>
              <a:t>Chris </a:t>
            </a:r>
            <a:r>
              <a:rPr lang="en-US" sz="2400" dirty="0" smtClean="0"/>
              <a:t>Summa, Computer Science, UNO led the panel on the discussion </a:t>
            </a:r>
            <a:r>
              <a:rPr lang="en-US" sz="2400" dirty="0" smtClean="0">
                <a:ea typeface="ＭＳ Ｐゴシック" pitchFamily="34" charset="-128"/>
              </a:rPr>
              <a:t>on Keys to Surviving Graduate School. </a:t>
            </a:r>
            <a:endParaRPr lang="en-US" sz="2400" dirty="0" smtClean="0">
              <a:ea typeface="ＭＳ Ｐゴシック" pitchFamily="34" charset="-128"/>
            </a:endParaRPr>
          </a:p>
        </p:txBody>
      </p:sp>
      <p:pic>
        <p:nvPicPr>
          <p:cNvPr id="4098" name="Picture 2" descr="C:\Users\CHINED~1\AppData\Local\Temp\Rar$DIa0.287\IMG_04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423" y="1402080"/>
            <a:ext cx="4632960" cy="3474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5" descr="Regents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nsfe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1209675" y="47625"/>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Photo </a:t>
            </a:r>
            <a:r>
              <a:rPr lang="en-US" sz="3600" b="1" dirty="0" smtClean="0">
                <a:solidFill>
                  <a:schemeClr val="accent6">
                    <a:lumMod val="75000"/>
                  </a:schemeClr>
                </a:solidFill>
                <a:effectLst>
                  <a:outerShdw blurRad="38100" dist="38100" dir="2700000" algn="tl">
                    <a:srgbClr val="000000">
                      <a:alpha val="43137"/>
                    </a:srgbClr>
                  </a:outerShdw>
                </a:effectLst>
              </a:rPr>
              <a:t>Speaks</a:t>
            </a:r>
            <a:endParaRPr lang="en-US" sz="3600" b="1" dirty="0" smtClean="0">
              <a:solidFill>
                <a:schemeClr val="accent6">
                  <a:lumMod val="75000"/>
                </a:schemeClr>
              </a:solidFill>
              <a:effectLst>
                <a:outerShdw blurRad="38100" dist="38100" dir="2700000" algn="tl">
                  <a:srgbClr val="000000">
                    <a:alpha val="43137"/>
                  </a:srgbClr>
                </a:outerShdw>
              </a:effectLst>
            </a:endParaRPr>
          </a:p>
        </p:txBody>
      </p:sp>
      <p:pic>
        <p:nvPicPr>
          <p:cNvPr id="3074" name="Picture 2" descr="C:\Users\CHINED~1\AppData\Local\Temp\Rar$DIa0.544\IMG_04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030" y="703144"/>
            <a:ext cx="7071360" cy="5303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1012825" y="231775"/>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b="1" dirty="0" smtClean="0">
                <a:solidFill>
                  <a:schemeClr val="accent6">
                    <a:lumMod val="75000"/>
                  </a:schemeClr>
                </a:solidFill>
                <a:effectLst>
                  <a:outerShdw blurRad="38100" dist="38100" dir="2700000" algn="tl">
                    <a:srgbClr val="000000">
                      <a:alpha val="43137"/>
                    </a:srgbClr>
                  </a:outerShdw>
                </a:effectLst>
              </a:rPr>
              <a:t>Information sharing at its best</a:t>
            </a:r>
            <a:r>
              <a:rPr lang="en-US" sz="3600" b="1" dirty="0" smtClean="0">
                <a:solidFill>
                  <a:schemeClr val="accent6">
                    <a:lumMod val="75000"/>
                  </a:schemeClr>
                </a:solidFill>
                <a:effectLst>
                  <a:outerShdw blurRad="38100" dist="38100" dir="2700000" algn="tl">
                    <a:srgbClr val="000000">
                      <a:alpha val="43137"/>
                    </a:srgbClr>
                  </a:outerShdw>
                </a:effectLst>
              </a:rPr>
              <a:t>… </a:t>
            </a:r>
          </a:p>
        </p:txBody>
      </p:sp>
      <p:pic>
        <p:nvPicPr>
          <p:cNvPr id="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0"/>
            <a:ext cx="11207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Regents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nsfe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4267200" y="2362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16625" y="3581400"/>
            <a:ext cx="1219200" cy="1676400"/>
          </a:xfrm>
          <a:prstGeom prst="straightConnector1">
            <a:avLst/>
          </a:prstGeom>
          <a:ln>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0" y="3505200"/>
            <a:ext cx="1181100" cy="1828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CHINED~1\AppData\Local\Temp\Rar$DIa0.504\IMG_040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448"/>
          <a:stretch/>
        </p:blipFill>
        <p:spPr bwMode="auto">
          <a:xfrm>
            <a:off x="189695" y="1039159"/>
            <a:ext cx="3840480" cy="22049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HINED~1\AppData\Local\Temp\Rar$DIa0.977\IMG_03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1039159"/>
            <a:ext cx="341376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HINED~1\AppData\Local\Temp\Rar$DIa0.889\IMG_04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8960" y="365760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3238500" y="2495332"/>
            <a:ext cx="2667000" cy="1600200"/>
          </a:xfrm>
          <a:solidFill>
            <a:schemeClr val="bg1">
              <a:lumMod val="75000"/>
            </a:schemeClr>
          </a:solidFill>
        </p:spPr>
        <p:txBody>
          <a:bodyPr/>
          <a:lstStyle/>
          <a:p>
            <a:pPr marL="0" indent="0" algn="ctr" eaLnBrk="1" hangingPunct="1">
              <a:buFont typeface="Arial" charset="0"/>
              <a:buNone/>
            </a:pPr>
            <a:r>
              <a:rPr lang="en-US" sz="1800" dirty="0" smtClean="0">
                <a:solidFill>
                  <a:srgbClr val="002060"/>
                </a:solidFill>
                <a:ea typeface="ＭＳ Ｐゴシック" pitchFamily="34" charset="-128"/>
              </a:rPr>
              <a:t>Throughout the day </a:t>
            </a:r>
            <a:r>
              <a:rPr lang="en-US" sz="1800" dirty="0" err="1" smtClean="0">
                <a:solidFill>
                  <a:srgbClr val="002060"/>
                </a:solidFill>
                <a:ea typeface="ＭＳ Ｐゴシック" pitchFamily="34" charset="-128"/>
              </a:rPr>
              <a:t>LASiGMA</a:t>
            </a:r>
            <a:r>
              <a:rPr lang="en-US" sz="1800" dirty="0" smtClean="0">
                <a:solidFill>
                  <a:srgbClr val="002060"/>
                </a:solidFill>
                <a:ea typeface="ＭＳ Ｐゴシック" pitchFamily="34" charset="-128"/>
              </a:rPr>
              <a:t> students presented updates respective to their research area.</a:t>
            </a:r>
          </a:p>
        </p:txBody>
      </p:sp>
      <p:pic>
        <p:nvPicPr>
          <p:cNvPr id="54275" name="Picture 5" descr="Regents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nsfe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799138"/>
            <a:ext cx="10747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1209675" y="-15439"/>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3600" b="1" dirty="0" smtClean="0">
                <a:solidFill>
                  <a:schemeClr val="accent6">
                    <a:lumMod val="75000"/>
                  </a:schemeClr>
                </a:solidFill>
                <a:effectLst>
                  <a:outerShdw blurRad="38100" dist="38100" dir="2700000" algn="tl">
                    <a:srgbClr val="000000">
                      <a:alpha val="43137"/>
                    </a:srgbClr>
                  </a:outerShdw>
                </a:effectLst>
              </a:rPr>
              <a:t>Photo </a:t>
            </a:r>
            <a:r>
              <a:rPr lang="en-US" sz="3600" b="1" dirty="0" smtClean="0">
                <a:solidFill>
                  <a:schemeClr val="accent6">
                    <a:lumMod val="75000"/>
                  </a:schemeClr>
                </a:solidFill>
                <a:effectLst>
                  <a:outerShdw blurRad="38100" dist="38100" dir="2700000" algn="tl">
                    <a:srgbClr val="000000">
                      <a:alpha val="43137"/>
                    </a:srgbClr>
                  </a:outerShdw>
                </a:effectLst>
              </a:rPr>
              <a:t>Speaks</a:t>
            </a:r>
            <a:endParaRPr lang="en-US" sz="3600" b="1" dirty="0" smtClean="0">
              <a:solidFill>
                <a:schemeClr val="accent6">
                  <a:lumMod val="75000"/>
                </a:schemeClr>
              </a:solidFill>
              <a:effectLst>
                <a:outerShdw blurRad="38100" dist="38100" dir="2700000" algn="tl">
                  <a:srgbClr val="000000">
                    <a:alpha val="43137"/>
                  </a:srgbClr>
                </a:outerShdw>
              </a:effectLst>
            </a:endParaRPr>
          </a:p>
        </p:txBody>
      </p:sp>
      <p:pic>
        <p:nvPicPr>
          <p:cNvPr id="6146" name="Picture 2" descr="C:\Users\CHINED~1\AppData\Local\Temp\Rar$DIa0.911\IMG_038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471"/>
          <a:stretch/>
        </p:blipFill>
        <p:spPr bwMode="auto">
          <a:xfrm>
            <a:off x="117505" y="533400"/>
            <a:ext cx="300669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HINED~1\AppData\Local\Temp\Rar$DIa0.059\IMG_03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601980"/>
            <a:ext cx="265176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HINED~1\AppData\Local\Temp\Rar$DIa0.141\IMG_037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52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CHINED~1\AppData\Local\Temp\Rar$DIa0.910\IMG_037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667000"/>
            <a:ext cx="341376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CHINED~1\AppData\Local\Temp\Rar$DIa0.732\IMG_039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2819400"/>
            <a:ext cx="341376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7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8494</TotalTime>
  <Words>360</Words>
  <Application>Microsoft Office PowerPoint</Application>
  <PresentationFormat>On-screen Show (4:3)</PresentationFormat>
  <Paragraphs>68</Paragraphs>
  <Slides>14</Slides>
  <Notes>13</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1_Concourse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EPSCoR RII</dc:title>
  <dc:creator>Rachel Cruthirds</dc:creator>
  <cp:lastModifiedBy>ChineduEkuma</cp:lastModifiedBy>
  <cp:revision>265</cp:revision>
  <dcterms:created xsi:type="dcterms:W3CDTF">2011-05-23T13:55:47Z</dcterms:created>
  <dcterms:modified xsi:type="dcterms:W3CDTF">2013-07-29T03:21:10Z</dcterms:modified>
</cp:coreProperties>
</file>