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65" r:id="rId3"/>
    <p:sldId id="279" r:id="rId4"/>
    <p:sldId id="261" r:id="rId5"/>
    <p:sldId id="284" r:id="rId6"/>
    <p:sldId id="257" r:id="rId7"/>
    <p:sldId id="258" r:id="rId8"/>
    <p:sldId id="280" r:id="rId9"/>
    <p:sldId id="286" r:id="rId10"/>
    <p:sldId id="264" r:id="rId11"/>
    <p:sldId id="262" r:id="rId12"/>
    <p:sldId id="281" r:id="rId13"/>
    <p:sldId id="263" r:id="rId14"/>
    <p:sldId id="266" r:id="rId15"/>
    <p:sldId id="276" r:id="rId16"/>
    <p:sldId id="267" r:id="rId17"/>
    <p:sldId id="278" r:id="rId18"/>
    <p:sldId id="274" r:id="rId19"/>
    <p:sldId id="295" r:id="rId20"/>
    <p:sldId id="296" r:id="rId21"/>
    <p:sldId id="297" r:id="rId22"/>
    <p:sldId id="291" r:id="rId23"/>
    <p:sldId id="301" r:id="rId24"/>
    <p:sldId id="298" r:id="rId25"/>
    <p:sldId id="300" r:id="rId26"/>
    <p:sldId id="275" r:id="rId27"/>
    <p:sldId id="287" r:id="rId28"/>
    <p:sldId id="288" r:id="rId29"/>
    <p:sldId id="268" r:id="rId30"/>
    <p:sldId id="269" r:id="rId31"/>
    <p:sldId id="270" r:id="rId32"/>
    <p:sldId id="277" r:id="rId33"/>
    <p:sldId id="271" r:id="rId34"/>
    <p:sldId id="272" r:id="rId35"/>
    <p:sldId id="302" r:id="rId36"/>
    <p:sldId id="299" r:id="rId37"/>
    <p:sldId id="282" r:id="rId3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7500000000000033E-2"/>
          <c:y val="6.8750000000000033E-2"/>
          <c:w val="0.611151082677166"/>
          <c:h val="0.9312500000000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 GEAR UP Funding</c:v>
                </c:pt>
              </c:strCache>
            </c:strRef>
          </c:tx>
          <c:dPt>
            <c:idx val="0"/>
            <c:explosion val="13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cat>
            <c:strRef>
              <c:f>Sheet1!$A$2:$A$3</c:f>
              <c:strCache>
                <c:ptCount val="2"/>
                <c:pt idx="0">
                  <c:v>Make a Difference Grants</c:v>
                </c:pt>
                <c:pt idx="1">
                  <c:v>Standard Initiatives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Schools by Tier</c:v>
                </c:pt>
              </c:strCache>
            </c:strRef>
          </c:tx>
          <c:spPr>
            <a:solidFill>
              <a:srgbClr val="1F497D"/>
            </a:solidFill>
          </c:spPr>
          <c:dPt>
            <c:idx val="0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1F497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cat>
            <c:strRef>
              <c:f>Sheet1!$A$2:$A$6</c:f>
              <c:strCache>
                <c:ptCount val="5"/>
                <c:pt idx="0">
                  <c:v>Tier 1</c:v>
                </c:pt>
                <c:pt idx="1">
                  <c:v>Tier 2</c:v>
                </c:pt>
                <c:pt idx="2">
                  <c:v>Tier 3</c:v>
                </c:pt>
                <c:pt idx="3">
                  <c:v>Tier 4</c:v>
                </c:pt>
                <c:pt idx="4">
                  <c:v>Tier 5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</c:v>
                </c:pt>
                <c:pt idx="1">
                  <c:v>0.23</c:v>
                </c:pt>
                <c:pt idx="2">
                  <c:v>0.25</c:v>
                </c:pt>
                <c:pt idx="3">
                  <c:v>0.18000000000000008</c:v>
                </c:pt>
                <c:pt idx="4">
                  <c:v>0.23</c:v>
                </c:pt>
              </c:numCache>
            </c:numRef>
          </c:val>
        </c:ser>
        <c:shape val="box"/>
        <c:axId val="90536960"/>
        <c:axId val="90538752"/>
        <c:axId val="0"/>
      </c:bar3DChart>
      <c:catAx>
        <c:axId val="9053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90538752"/>
        <c:crosses val="autoZero"/>
        <c:auto val="1"/>
        <c:lblAlgn val="ctr"/>
        <c:lblOffset val="100"/>
      </c:catAx>
      <c:valAx>
        <c:axId val="9053875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90536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C9555-7331-4EDC-8462-D44B305C1B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988DC-5251-495C-82A9-1F672986F347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LA GEAR UP Overview</a:t>
          </a:r>
          <a:endParaRPr lang="en-US" dirty="0"/>
        </a:p>
      </dgm:t>
    </dgm:pt>
    <dgm:pt modelId="{46764AAB-A676-42B3-BC0F-804FA658E234}" type="parTrans" cxnId="{8D874A40-58EA-403E-921C-25D582555BE6}">
      <dgm:prSet/>
      <dgm:spPr/>
      <dgm:t>
        <a:bodyPr/>
        <a:lstStyle/>
        <a:p>
          <a:endParaRPr lang="en-US"/>
        </a:p>
      </dgm:t>
    </dgm:pt>
    <dgm:pt modelId="{58EE87D9-BDD4-4C17-97FE-9E4EAFB97148}" type="sibTrans" cxnId="{8D874A40-58EA-403E-921C-25D582555BE6}">
      <dgm:prSet/>
      <dgm:spPr/>
      <dgm:t>
        <a:bodyPr/>
        <a:lstStyle/>
        <a:p>
          <a:endParaRPr lang="en-US"/>
        </a:p>
      </dgm:t>
    </dgm:pt>
    <dgm:pt modelId="{CCBB30DB-197B-41D2-86ED-327E825ED313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Performance-Based Budgeting (PBB)</a:t>
          </a:r>
          <a:endParaRPr lang="en-US" dirty="0"/>
        </a:p>
      </dgm:t>
    </dgm:pt>
    <dgm:pt modelId="{A1AD275C-D3D0-4E36-A6CC-AB431F198A85}" type="parTrans" cxnId="{DD7D625B-B29B-4D57-8565-06330B83997F}">
      <dgm:prSet/>
      <dgm:spPr/>
      <dgm:t>
        <a:bodyPr/>
        <a:lstStyle/>
        <a:p>
          <a:endParaRPr lang="en-US"/>
        </a:p>
      </dgm:t>
    </dgm:pt>
    <dgm:pt modelId="{C681995F-94CF-4743-B56B-4E7D96ED3E12}" type="sibTrans" cxnId="{DD7D625B-B29B-4D57-8565-06330B83997F}">
      <dgm:prSet/>
      <dgm:spPr/>
      <dgm:t>
        <a:bodyPr/>
        <a:lstStyle/>
        <a:p>
          <a:endParaRPr lang="en-US"/>
        </a:p>
      </dgm:t>
    </dgm:pt>
    <dgm:pt modelId="{572E294D-52A8-4D9E-A0FA-2BA19AE9DBD9}">
      <dgm:prSet phldrT="[Text]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7 Steps to Implement PBB</a:t>
          </a:r>
          <a:endParaRPr lang="en-US" dirty="0"/>
        </a:p>
      </dgm:t>
    </dgm:pt>
    <dgm:pt modelId="{0E075535-9905-4A69-BB0E-875B4E2A1818}" type="parTrans" cxnId="{0B3A9A02-2F95-41CD-AAEB-990B7247A625}">
      <dgm:prSet/>
      <dgm:spPr/>
      <dgm:t>
        <a:bodyPr/>
        <a:lstStyle/>
        <a:p>
          <a:endParaRPr lang="en-US"/>
        </a:p>
      </dgm:t>
    </dgm:pt>
    <dgm:pt modelId="{D0D190BD-381C-4267-9FD2-000EADB8A595}" type="sibTrans" cxnId="{0B3A9A02-2F95-41CD-AAEB-990B7247A625}">
      <dgm:prSet/>
      <dgm:spPr/>
      <dgm:t>
        <a:bodyPr/>
        <a:lstStyle/>
        <a:p>
          <a:endParaRPr lang="en-US"/>
        </a:p>
      </dgm:t>
    </dgm:pt>
    <dgm:pt modelId="{D327CD45-C771-4547-8BB8-12FE599A7081}" type="pres">
      <dgm:prSet presAssocID="{FA2C9555-7331-4EDC-8462-D44B305C1B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DD360-F783-41D4-81D1-6DD8EBCADCD7}" type="pres">
      <dgm:prSet presAssocID="{214988DC-5251-495C-82A9-1F672986F347}" presName="parentLin" presStyleCnt="0"/>
      <dgm:spPr/>
    </dgm:pt>
    <dgm:pt modelId="{51FAE0A9-5FE6-4668-8B8D-0D8AADA33651}" type="pres">
      <dgm:prSet presAssocID="{214988DC-5251-495C-82A9-1F672986F3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303D8F0-1BD3-4CFF-9611-265C8513D5D8}" type="pres">
      <dgm:prSet presAssocID="{214988DC-5251-495C-82A9-1F672986F3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E5E3-7C16-4A0B-A24D-656A7F5FC3C6}" type="pres">
      <dgm:prSet presAssocID="{214988DC-5251-495C-82A9-1F672986F347}" presName="negativeSpace" presStyleCnt="0"/>
      <dgm:spPr/>
    </dgm:pt>
    <dgm:pt modelId="{91755BEC-AAF7-42BB-9105-53414EC9C304}" type="pres">
      <dgm:prSet presAssocID="{214988DC-5251-495C-82A9-1F672986F347}" presName="childText" presStyleLbl="conFgAcc1" presStyleIdx="0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B2593-7E46-4B9C-B922-3ED44B04BCB8}" type="pres">
      <dgm:prSet presAssocID="{58EE87D9-BDD4-4C17-97FE-9E4EAFB97148}" presName="spaceBetweenRectangles" presStyleCnt="0"/>
      <dgm:spPr/>
    </dgm:pt>
    <dgm:pt modelId="{06748CEB-5B0A-4659-9DD5-2800C06F9566}" type="pres">
      <dgm:prSet presAssocID="{CCBB30DB-197B-41D2-86ED-327E825ED313}" presName="parentLin" presStyleCnt="0"/>
      <dgm:spPr/>
    </dgm:pt>
    <dgm:pt modelId="{BCA19F46-7A80-4EDB-9CDE-00A8CDC08186}" type="pres">
      <dgm:prSet presAssocID="{CCBB30DB-197B-41D2-86ED-327E825ED31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980777-FDC4-407E-A468-73E6B97DCF7E}" type="pres">
      <dgm:prSet presAssocID="{CCBB30DB-197B-41D2-86ED-327E825ED3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65FB-A919-47C5-8696-A6041AE86993}" type="pres">
      <dgm:prSet presAssocID="{CCBB30DB-197B-41D2-86ED-327E825ED313}" presName="negativeSpace" presStyleCnt="0"/>
      <dgm:spPr/>
    </dgm:pt>
    <dgm:pt modelId="{654FE5A6-1BFA-4DBE-B803-56171B3BB0D7}" type="pres">
      <dgm:prSet presAssocID="{CCBB30DB-197B-41D2-86ED-327E825ED313}" presName="childText" presStyleLbl="conFgAcc1" presStyleIdx="1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DDF76769-9CFA-4A8A-8279-AAF0EC895B66}" type="pres">
      <dgm:prSet presAssocID="{C681995F-94CF-4743-B56B-4E7D96ED3E12}" presName="spaceBetweenRectangles" presStyleCnt="0"/>
      <dgm:spPr/>
    </dgm:pt>
    <dgm:pt modelId="{757B6FCA-4DB0-48D5-AD79-E84F8A586EDD}" type="pres">
      <dgm:prSet presAssocID="{572E294D-52A8-4D9E-A0FA-2BA19AE9DBD9}" presName="parentLin" presStyleCnt="0"/>
      <dgm:spPr/>
    </dgm:pt>
    <dgm:pt modelId="{26BA204F-F7F4-4867-A058-1F12C3BC2F9A}" type="pres">
      <dgm:prSet presAssocID="{572E294D-52A8-4D9E-A0FA-2BA19AE9DBD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DC51201-4D96-439E-92C7-1173F2614A18}" type="pres">
      <dgm:prSet presAssocID="{572E294D-52A8-4D9E-A0FA-2BA19AE9DB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1867C-D19F-4EE1-876F-70AC536A84CF}" type="pres">
      <dgm:prSet presAssocID="{572E294D-52A8-4D9E-A0FA-2BA19AE9DBD9}" presName="negativeSpace" presStyleCnt="0"/>
      <dgm:spPr/>
    </dgm:pt>
    <dgm:pt modelId="{CAAE9E3C-29B0-46D5-98ED-3179B7489E45}" type="pres">
      <dgm:prSet presAssocID="{572E294D-52A8-4D9E-A0FA-2BA19AE9DBD9}" presName="childText" presStyleLbl="conFgAcc1" presStyleIdx="2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DD7D625B-B29B-4D57-8565-06330B83997F}" srcId="{FA2C9555-7331-4EDC-8462-D44B305C1B4F}" destId="{CCBB30DB-197B-41D2-86ED-327E825ED313}" srcOrd="1" destOrd="0" parTransId="{A1AD275C-D3D0-4E36-A6CC-AB431F198A85}" sibTransId="{C681995F-94CF-4743-B56B-4E7D96ED3E12}"/>
    <dgm:cxn modelId="{032F55EB-8212-4119-9677-D46A76D45426}" type="presOf" srcId="{214988DC-5251-495C-82A9-1F672986F347}" destId="{51FAE0A9-5FE6-4668-8B8D-0D8AADA33651}" srcOrd="0" destOrd="0" presId="urn:microsoft.com/office/officeart/2005/8/layout/list1"/>
    <dgm:cxn modelId="{0B3A9A02-2F95-41CD-AAEB-990B7247A625}" srcId="{FA2C9555-7331-4EDC-8462-D44B305C1B4F}" destId="{572E294D-52A8-4D9E-A0FA-2BA19AE9DBD9}" srcOrd="2" destOrd="0" parTransId="{0E075535-9905-4A69-BB0E-875B4E2A1818}" sibTransId="{D0D190BD-381C-4267-9FD2-000EADB8A595}"/>
    <dgm:cxn modelId="{67B0E1AA-FAB6-451F-89F6-B48050EA561C}" type="presOf" srcId="{CCBB30DB-197B-41D2-86ED-327E825ED313}" destId="{7E980777-FDC4-407E-A468-73E6B97DCF7E}" srcOrd="1" destOrd="0" presId="urn:microsoft.com/office/officeart/2005/8/layout/list1"/>
    <dgm:cxn modelId="{0F8D61FF-6A19-474D-B202-37217E886BA6}" type="presOf" srcId="{572E294D-52A8-4D9E-A0FA-2BA19AE9DBD9}" destId="{26BA204F-F7F4-4867-A058-1F12C3BC2F9A}" srcOrd="0" destOrd="0" presId="urn:microsoft.com/office/officeart/2005/8/layout/list1"/>
    <dgm:cxn modelId="{B6F88042-9B9E-45D1-83AF-E772062FA47E}" type="presOf" srcId="{FA2C9555-7331-4EDC-8462-D44B305C1B4F}" destId="{D327CD45-C771-4547-8BB8-12FE599A7081}" srcOrd="0" destOrd="0" presId="urn:microsoft.com/office/officeart/2005/8/layout/list1"/>
    <dgm:cxn modelId="{DA7FF602-FCD6-4217-933E-059A268FE02D}" type="presOf" srcId="{572E294D-52A8-4D9E-A0FA-2BA19AE9DBD9}" destId="{4DC51201-4D96-439E-92C7-1173F2614A18}" srcOrd="1" destOrd="0" presId="urn:microsoft.com/office/officeart/2005/8/layout/list1"/>
    <dgm:cxn modelId="{8D874A40-58EA-403E-921C-25D582555BE6}" srcId="{FA2C9555-7331-4EDC-8462-D44B305C1B4F}" destId="{214988DC-5251-495C-82A9-1F672986F347}" srcOrd="0" destOrd="0" parTransId="{46764AAB-A676-42B3-BC0F-804FA658E234}" sibTransId="{58EE87D9-BDD4-4C17-97FE-9E4EAFB97148}"/>
    <dgm:cxn modelId="{245B1C05-66B8-4AAC-A5E3-2BE1F5915168}" type="presOf" srcId="{214988DC-5251-495C-82A9-1F672986F347}" destId="{3303D8F0-1BD3-4CFF-9611-265C8513D5D8}" srcOrd="1" destOrd="0" presId="urn:microsoft.com/office/officeart/2005/8/layout/list1"/>
    <dgm:cxn modelId="{026EFAA1-1654-4632-9F1A-567EDC13EA98}" type="presOf" srcId="{CCBB30DB-197B-41D2-86ED-327E825ED313}" destId="{BCA19F46-7A80-4EDB-9CDE-00A8CDC08186}" srcOrd="0" destOrd="0" presId="urn:microsoft.com/office/officeart/2005/8/layout/list1"/>
    <dgm:cxn modelId="{AFDCA713-CDBE-4CFB-AA36-4C7BD2DCF2F3}" type="presParOf" srcId="{D327CD45-C771-4547-8BB8-12FE599A7081}" destId="{1A8DD360-F783-41D4-81D1-6DD8EBCADCD7}" srcOrd="0" destOrd="0" presId="urn:microsoft.com/office/officeart/2005/8/layout/list1"/>
    <dgm:cxn modelId="{83F4DB75-EA25-4E71-878B-6C90B5E2EB18}" type="presParOf" srcId="{1A8DD360-F783-41D4-81D1-6DD8EBCADCD7}" destId="{51FAE0A9-5FE6-4668-8B8D-0D8AADA33651}" srcOrd="0" destOrd="0" presId="urn:microsoft.com/office/officeart/2005/8/layout/list1"/>
    <dgm:cxn modelId="{61735BEE-9C95-44A2-89FA-1035F7341992}" type="presParOf" srcId="{1A8DD360-F783-41D4-81D1-6DD8EBCADCD7}" destId="{3303D8F0-1BD3-4CFF-9611-265C8513D5D8}" srcOrd="1" destOrd="0" presId="urn:microsoft.com/office/officeart/2005/8/layout/list1"/>
    <dgm:cxn modelId="{FF3B7C80-EE4D-409E-B97F-E30E56D13F78}" type="presParOf" srcId="{D327CD45-C771-4547-8BB8-12FE599A7081}" destId="{4B06E5E3-7C16-4A0B-A24D-656A7F5FC3C6}" srcOrd="1" destOrd="0" presId="urn:microsoft.com/office/officeart/2005/8/layout/list1"/>
    <dgm:cxn modelId="{41454612-F044-45D9-9B0E-3E58B4C8E6BD}" type="presParOf" srcId="{D327CD45-C771-4547-8BB8-12FE599A7081}" destId="{91755BEC-AAF7-42BB-9105-53414EC9C304}" srcOrd="2" destOrd="0" presId="urn:microsoft.com/office/officeart/2005/8/layout/list1"/>
    <dgm:cxn modelId="{92830623-A80E-433C-BD4D-8E73871E6861}" type="presParOf" srcId="{D327CD45-C771-4547-8BB8-12FE599A7081}" destId="{5C9B2593-7E46-4B9C-B922-3ED44B04BCB8}" srcOrd="3" destOrd="0" presId="urn:microsoft.com/office/officeart/2005/8/layout/list1"/>
    <dgm:cxn modelId="{0187627A-692C-421C-9EAE-ACD1DB7C754F}" type="presParOf" srcId="{D327CD45-C771-4547-8BB8-12FE599A7081}" destId="{06748CEB-5B0A-4659-9DD5-2800C06F9566}" srcOrd="4" destOrd="0" presId="urn:microsoft.com/office/officeart/2005/8/layout/list1"/>
    <dgm:cxn modelId="{88F534C1-4B65-4517-B9DF-805BEEDDD675}" type="presParOf" srcId="{06748CEB-5B0A-4659-9DD5-2800C06F9566}" destId="{BCA19F46-7A80-4EDB-9CDE-00A8CDC08186}" srcOrd="0" destOrd="0" presId="urn:microsoft.com/office/officeart/2005/8/layout/list1"/>
    <dgm:cxn modelId="{F92240B5-1CC4-4CB7-87A6-7729642926A6}" type="presParOf" srcId="{06748CEB-5B0A-4659-9DD5-2800C06F9566}" destId="{7E980777-FDC4-407E-A468-73E6B97DCF7E}" srcOrd="1" destOrd="0" presId="urn:microsoft.com/office/officeart/2005/8/layout/list1"/>
    <dgm:cxn modelId="{22B8E335-CE23-417F-8182-7EBEF1C58FDE}" type="presParOf" srcId="{D327CD45-C771-4547-8BB8-12FE599A7081}" destId="{E7E665FB-A919-47C5-8696-A6041AE86993}" srcOrd="5" destOrd="0" presId="urn:microsoft.com/office/officeart/2005/8/layout/list1"/>
    <dgm:cxn modelId="{785ED103-7BB2-4507-81F0-D428D87EBD2B}" type="presParOf" srcId="{D327CD45-C771-4547-8BB8-12FE599A7081}" destId="{654FE5A6-1BFA-4DBE-B803-56171B3BB0D7}" srcOrd="6" destOrd="0" presId="urn:microsoft.com/office/officeart/2005/8/layout/list1"/>
    <dgm:cxn modelId="{A778D51A-8118-41A0-B2E2-2397A8FC6AEA}" type="presParOf" srcId="{D327CD45-C771-4547-8BB8-12FE599A7081}" destId="{DDF76769-9CFA-4A8A-8279-AAF0EC895B66}" srcOrd="7" destOrd="0" presId="urn:microsoft.com/office/officeart/2005/8/layout/list1"/>
    <dgm:cxn modelId="{090A42BB-161E-48DC-86FD-6C9B6CD834F5}" type="presParOf" srcId="{D327CD45-C771-4547-8BB8-12FE599A7081}" destId="{757B6FCA-4DB0-48D5-AD79-E84F8A586EDD}" srcOrd="8" destOrd="0" presId="urn:microsoft.com/office/officeart/2005/8/layout/list1"/>
    <dgm:cxn modelId="{A8B5F961-2E77-4538-909A-2619D502F14F}" type="presParOf" srcId="{757B6FCA-4DB0-48D5-AD79-E84F8A586EDD}" destId="{26BA204F-F7F4-4867-A058-1F12C3BC2F9A}" srcOrd="0" destOrd="0" presId="urn:microsoft.com/office/officeart/2005/8/layout/list1"/>
    <dgm:cxn modelId="{4ED2B392-3FCF-4FE4-9976-A9F4156A848B}" type="presParOf" srcId="{757B6FCA-4DB0-48D5-AD79-E84F8A586EDD}" destId="{4DC51201-4D96-439E-92C7-1173F2614A18}" srcOrd="1" destOrd="0" presId="urn:microsoft.com/office/officeart/2005/8/layout/list1"/>
    <dgm:cxn modelId="{ADCF3EE6-7795-4F47-B56E-B3D9532BFCEB}" type="presParOf" srcId="{D327CD45-C771-4547-8BB8-12FE599A7081}" destId="{2E31867C-D19F-4EE1-876F-70AC536A84CF}" srcOrd="9" destOrd="0" presId="urn:microsoft.com/office/officeart/2005/8/layout/list1"/>
    <dgm:cxn modelId="{F78541AD-DEBB-4D33-AC46-61D75639B825}" type="presParOf" srcId="{D327CD45-C771-4547-8BB8-12FE599A7081}" destId="{CAAE9E3C-29B0-46D5-98ED-3179B7489E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Implementation Status</a:t>
          </a:r>
          <a:endParaRPr lang="en-US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B52605CE-DD42-4C83-B3E6-37B1C2F8D236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The Degree to which Goals &amp; Objectives Were Met</a:t>
          </a:r>
          <a:endParaRPr lang="en-US" dirty="0"/>
        </a:p>
      </dgm:t>
    </dgm:pt>
    <dgm:pt modelId="{32765BB1-086E-4057-99CC-966E98BB6E83}" type="parTrans" cxnId="{B7FABA11-49A2-424F-98C4-F4F8B67573DE}">
      <dgm:prSet/>
      <dgm:spPr/>
      <dgm:t>
        <a:bodyPr/>
        <a:lstStyle/>
        <a:p>
          <a:endParaRPr lang="en-US"/>
        </a:p>
      </dgm:t>
    </dgm:pt>
    <dgm:pt modelId="{E094B016-17D5-49C1-A76E-A2C9A1B26351}" type="sibTrans" cxnId="{B7FABA11-49A2-424F-98C4-F4F8B67573DE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Number of Students Impacted</a:t>
          </a:r>
          <a:endParaRPr lang="en-US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59B56A9A-E2F3-4C6A-B8DD-DFE980C0AD94}">
      <dgm:prSet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Suggested Improvements</a:t>
          </a:r>
          <a:endParaRPr lang="en-US" dirty="0"/>
        </a:p>
      </dgm:t>
    </dgm:pt>
    <dgm:pt modelId="{F114CF67-1AA0-4D7F-A9D1-50E69D38AED5}" type="parTrans" cxnId="{879BDB9A-F55C-42C8-BD07-B4D1E9E3EB10}">
      <dgm:prSet/>
      <dgm:spPr/>
      <dgm:t>
        <a:bodyPr/>
        <a:lstStyle/>
        <a:p>
          <a:endParaRPr lang="en-US"/>
        </a:p>
      </dgm:t>
    </dgm:pt>
    <dgm:pt modelId="{63683055-E91F-49DD-A0F7-A6E195D83970}" type="sibTrans" cxnId="{879BDB9A-F55C-42C8-BD07-B4D1E9E3EB10}">
      <dgm:prSet/>
      <dgm:spPr/>
      <dgm:t>
        <a:bodyPr/>
        <a:lstStyle/>
        <a:p>
          <a:endParaRPr lang="en-US"/>
        </a:p>
      </dgm:t>
    </dgm:pt>
    <dgm:pt modelId="{68595384-F48A-44C3-8CF0-17AAE081157C}">
      <dgm:prSet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Photo Upload</a:t>
          </a:r>
          <a:endParaRPr lang="en-US" dirty="0"/>
        </a:p>
      </dgm:t>
    </dgm:pt>
    <dgm:pt modelId="{4A77FBAA-4FF1-4B11-890E-AF18939C8AFC}" type="parTrans" cxnId="{669AF07E-C8B7-4218-A353-34CBA0ACCE3D}">
      <dgm:prSet/>
      <dgm:spPr/>
      <dgm:t>
        <a:bodyPr/>
        <a:lstStyle/>
        <a:p>
          <a:endParaRPr lang="en-US"/>
        </a:p>
      </dgm:t>
    </dgm:pt>
    <dgm:pt modelId="{CB991551-781E-43CF-AED9-228A6F99872C}" type="sibTrans" cxnId="{669AF07E-C8B7-4218-A353-34CBA0ACCE3D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0EF5BA11-30A4-48CB-B891-3603FB2CBA48}" type="pres">
      <dgm:prSet presAssocID="{B52605CE-DD42-4C83-B3E6-37B1C2F8D236}" presName="parentLin" presStyleCnt="0"/>
      <dgm:spPr/>
    </dgm:pt>
    <dgm:pt modelId="{CB557AA0-8F62-470D-8527-CF08966FBD5B}" type="pres">
      <dgm:prSet presAssocID="{B52605CE-DD42-4C83-B3E6-37B1C2F8D23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804D4C4-D108-408C-87C2-7BBE74A610E5}" type="pres">
      <dgm:prSet presAssocID="{B52605CE-DD42-4C83-B3E6-37B1C2F8D23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70EF-9AD4-4EAA-9767-A4AA3A36D725}" type="pres">
      <dgm:prSet presAssocID="{B52605CE-DD42-4C83-B3E6-37B1C2F8D236}" presName="negativeSpace" presStyleCnt="0"/>
      <dgm:spPr/>
    </dgm:pt>
    <dgm:pt modelId="{5E5566F2-D316-4432-867C-E4D2AFE1CC4D}" type="pres">
      <dgm:prSet presAssocID="{B52605CE-DD42-4C83-B3E6-37B1C2F8D236}" presName="childText" presStyleLbl="conFgAcc1" presStyleIdx="1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A124DAF-6575-43A8-B905-3B39F7FEA55C}" type="pres">
      <dgm:prSet presAssocID="{E094B016-17D5-49C1-A76E-A2C9A1B26351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2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1CBE0A0D-1410-4D95-8E06-8A9868F64FED}" type="pres">
      <dgm:prSet presAssocID="{59B56A9A-E2F3-4C6A-B8DD-DFE980C0AD94}" presName="parentLin" presStyleCnt="0"/>
      <dgm:spPr/>
    </dgm:pt>
    <dgm:pt modelId="{8F3152CE-646E-4A66-8D12-05D366E24EC3}" type="pres">
      <dgm:prSet presAssocID="{59B56A9A-E2F3-4C6A-B8DD-DFE980C0AD9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FFCC4F3-2155-4295-A870-4D8A1F96F0C2}" type="pres">
      <dgm:prSet presAssocID="{59B56A9A-E2F3-4C6A-B8DD-DFE980C0AD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F7F95-230F-45C3-BCC4-B4CA2F66F34E}" type="pres">
      <dgm:prSet presAssocID="{59B56A9A-E2F3-4C6A-B8DD-DFE980C0AD94}" presName="negativeSpace" presStyleCnt="0"/>
      <dgm:spPr/>
    </dgm:pt>
    <dgm:pt modelId="{88723AB3-2477-40F5-BB83-F7A76DFEDABE}" type="pres">
      <dgm:prSet presAssocID="{59B56A9A-E2F3-4C6A-B8DD-DFE980C0AD94}" presName="childText" presStyleLbl="conFgAcc1" presStyleIdx="3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12D236AB-E6D5-4F15-8B19-580A47DE38B4}" type="pres">
      <dgm:prSet presAssocID="{63683055-E91F-49DD-A0F7-A6E195D83970}" presName="spaceBetweenRectangles" presStyleCnt="0"/>
      <dgm:spPr/>
    </dgm:pt>
    <dgm:pt modelId="{C56448A2-ACC7-4F3C-937B-5A58C489BB01}" type="pres">
      <dgm:prSet presAssocID="{68595384-F48A-44C3-8CF0-17AAE081157C}" presName="parentLin" presStyleCnt="0"/>
      <dgm:spPr/>
    </dgm:pt>
    <dgm:pt modelId="{8BECD94F-13B0-4E8B-BD89-2F2F3FA12FB9}" type="pres">
      <dgm:prSet presAssocID="{68595384-F48A-44C3-8CF0-17AAE081157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888901E-220D-4F71-96A0-934D3AF82813}" type="pres">
      <dgm:prSet presAssocID="{68595384-F48A-44C3-8CF0-17AAE081157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BF5B0-9CC5-4452-8C95-61EA89DBACF1}" type="pres">
      <dgm:prSet presAssocID="{68595384-F48A-44C3-8CF0-17AAE081157C}" presName="negativeSpace" presStyleCnt="0"/>
      <dgm:spPr/>
    </dgm:pt>
    <dgm:pt modelId="{7AECB76F-30C9-4303-9F9C-5F729253E09F}" type="pres">
      <dgm:prSet presAssocID="{68595384-F48A-44C3-8CF0-17AAE081157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4EEC4AC-8DED-4CCC-ABA2-A61DD996CE2D}" srcId="{DFD4CB01-EB3B-4D54-8CDC-DE6348882211}" destId="{06BBA87F-86B3-446E-89C1-DA296BA59A36}" srcOrd="2" destOrd="0" parTransId="{D368E631-D524-4653-AA18-A6FEC1059B7F}" sibTransId="{FA8EAA6E-DBF4-4C8A-9C6C-0F4BCAD20676}"/>
    <dgm:cxn modelId="{669AF07E-C8B7-4218-A353-34CBA0ACCE3D}" srcId="{DFD4CB01-EB3B-4D54-8CDC-DE6348882211}" destId="{68595384-F48A-44C3-8CF0-17AAE081157C}" srcOrd="4" destOrd="0" parTransId="{4A77FBAA-4FF1-4B11-890E-AF18939C8AFC}" sibTransId="{CB991551-781E-43CF-AED9-228A6F99872C}"/>
    <dgm:cxn modelId="{1B9CD5D0-9120-424F-9B8C-00C10B485AF2}" type="presOf" srcId="{06BBA87F-86B3-446E-89C1-DA296BA59A36}" destId="{01576FCF-5FCD-4C0F-B46F-585772581457}" srcOrd="1" destOrd="0" presId="urn:microsoft.com/office/officeart/2005/8/layout/list1"/>
    <dgm:cxn modelId="{429A06D9-0433-4669-995A-F79EB5B39A0C}" type="presOf" srcId="{68595384-F48A-44C3-8CF0-17AAE081157C}" destId="{D888901E-220D-4F71-96A0-934D3AF82813}" srcOrd="1" destOrd="0" presId="urn:microsoft.com/office/officeart/2005/8/layout/list1"/>
    <dgm:cxn modelId="{D33A6359-4F33-4B84-B4E7-8CCE810FD391}" type="presOf" srcId="{68595384-F48A-44C3-8CF0-17AAE081157C}" destId="{8BECD94F-13B0-4E8B-BD89-2F2F3FA12FB9}" srcOrd="0" destOrd="0" presId="urn:microsoft.com/office/officeart/2005/8/layout/list1"/>
    <dgm:cxn modelId="{0AF443EE-1B01-4ADD-ADA0-34743982D3DD}" type="presOf" srcId="{3000F27B-CACD-4FE8-87CB-3E048965D8D4}" destId="{51EBE2DF-C0E5-4479-8CFB-101C173125EB}" srcOrd="0" destOrd="0" presId="urn:microsoft.com/office/officeart/2005/8/layout/list1"/>
    <dgm:cxn modelId="{436B72B1-407D-467E-9ABA-4B391E031E66}" type="presOf" srcId="{3000F27B-CACD-4FE8-87CB-3E048965D8D4}" destId="{CF8C5BEF-9663-4F8E-A5A0-A9C836F19B0B}" srcOrd="1" destOrd="0" presId="urn:microsoft.com/office/officeart/2005/8/layout/list1"/>
    <dgm:cxn modelId="{AB9BE145-C072-44F8-B74C-53AC95BF776D}" type="presOf" srcId="{59B56A9A-E2F3-4C6A-B8DD-DFE980C0AD94}" destId="{1FFCC4F3-2155-4295-A870-4D8A1F96F0C2}" srcOrd="1" destOrd="0" presId="urn:microsoft.com/office/officeart/2005/8/layout/list1"/>
    <dgm:cxn modelId="{D49CAF6A-5BE3-4B58-A91F-1896E183DC51}" type="presOf" srcId="{B52605CE-DD42-4C83-B3E6-37B1C2F8D236}" destId="{CB557AA0-8F62-470D-8527-CF08966FBD5B}" srcOrd="0" destOrd="0" presId="urn:microsoft.com/office/officeart/2005/8/layout/list1"/>
    <dgm:cxn modelId="{BCA4689D-1B14-4EBA-B770-E3951DA25A40}" type="presOf" srcId="{DFD4CB01-EB3B-4D54-8CDC-DE6348882211}" destId="{983FD451-F5A4-4309-A603-8603E32F5F45}" srcOrd="0" destOrd="0" presId="urn:microsoft.com/office/officeart/2005/8/layout/list1"/>
    <dgm:cxn modelId="{C6861442-7EF5-426B-847A-F91A5FE464BD}" type="presOf" srcId="{B52605CE-DD42-4C83-B3E6-37B1C2F8D236}" destId="{4804D4C4-D108-408C-87C2-7BBE74A610E5}" srcOrd="1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F6B8114F-697A-48E6-8407-5D2CF9388753}" type="presOf" srcId="{06BBA87F-86B3-446E-89C1-DA296BA59A36}" destId="{E3B0B649-4A49-4ACE-8F96-0B95F4CD80F2}" srcOrd="0" destOrd="0" presId="urn:microsoft.com/office/officeart/2005/8/layout/list1"/>
    <dgm:cxn modelId="{879BDB9A-F55C-42C8-BD07-B4D1E9E3EB10}" srcId="{DFD4CB01-EB3B-4D54-8CDC-DE6348882211}" destId="{59B56A9A-E2F3-4C6A-B8DD-DFE980C0AD94}" srcOrd="3" destOrd="0" parTransId="{F114CF67-1AA0-4D7F-A9D1-50E69D38AED5}" sibTransId="{63683055-E91F-49DD-A0F7-A6E195D83970}"/>
    <dgm:cxn modelId="{B7FABA11-49A2-424F-98C4-F4F8B67573DE}" srcId="{DFD4CB01-EB3B-4D54-8CDC-DE6348882211}" destId="{B52605CE-DD42-4C83-B3E6-37B1C2F8D236}" srcOrd="1" destOrd="0" parTransId="{32765BB1-086E-4057-99CC-966E98BB6E83}" sibTransId="{E094B016-17D5-49C1-A76E-A2C9A1B26351}"/>
    <dgm:cxn modelId="{5901A353-4A35-4584-B6B2-047C871A7011}" type="presOf" srcId="{59B56A9A-E2F3-4C6A-B8DD-DFE980C0AD94}" destId="{8F3152CE-646E-4A66-8D12-05D366E24EC3}" srcOrd="0" destOrd="0" presId="urn:microsoft.com/office/officeart/2005/8/layout/list1"/>
    <dgm:cxn modelId="{D4DDD6C6-EBEE-49DC-BF0C-189EED5C2E16}" type="presParOf" srcId="{983FD451-F5A4-4309-A603-8603E32F5F45}" destId="{42FF5718-E94F-4097-A5EF-38ED0879B946}" srcOrd="0" destOrd="0" presId="urn:microsoft.com/office/officeart/2005/8/layout/list1"/>
    <dgm:cxn modelId="{06DF6E66-BE76-4CDC-88BA-4FD5D2C9C59C}" type="presParOf" srcId="{42FF5718-E94F-4097-A5EF-38ED0879B946}" destId="{51EBE2DF-C0E5-4479-8CFB-101C173125EB}" srcOrd="0" destOrd="0" presId="urn:microsoft.com/office/officeart/2005/8/layout/list1"/>
    <dgm:cxn modelId="{099519E8-3ACB-4D49-9A2F-FDC22B39EFE9}" type="presParOf" srcId="{42FF5718-E94F-4097-A5EF-38ED0879B946}" destId="{CF8C5BEF-9663-4F8E-A5A0-A9C836F19B0B}" srcOrd="1" destOrd="0" presId="urn:microsoft.com/office/officeart/2005/8/layout/list1"/>
    <dgm:cxn modelId="{468DC6E4-FA6E-458C-BF09-2CE803015CA7}" type="presParOf" srcId="{983FD451-F5A4-4309-A603-8603E32F5F45}" destId="{345528F8-047E-4C91-8E78-FEC88FC44061}" srcOrd="1" destOrd="0" presId="urn:microsoft.com/office/officeart/2005/8/layout/list1"/>
    <dgm:cxn modelId="{A3E24C53-1B3D-434A-ADFF-C304897B898A}" type="presParOf" srcId="{983FD451-F5A4-4309-A603-8603E32F5F45}" destId="{A426F4BE-9377-4281-91A3-5EBD745057BA}" srcOrd="2" destOrd="0" presId="urn:microsoft.com/office/officeart/2005/8/layout/list1"/>
    <dgm:cxn modelId="{FB64D989-0E50-4BB5-AA07-F7D4D8F4754C}" type="presParOf" srcId="{983FD451-F5A4-4309-A603-8603E32F5F45}" destId="{93F74E1D-0DE8-49F8-B0BB-99A7F5CD9618}" srcOrd="3" destOrd="0" presId="urn:microsoft.com/office/officeart/2005/8/layout/list1"/>
    <dgm:cxn modelId="{9B6C7C12-F45D-4326-887F-AAB5D5725F9E}" type="presParOf" srcId="{983FD451-F5A4-4309-A603-8603E32F5F45}" destId="{0EF5BA11-30A4-48CB-B891-3603FB2CBA48}" srcOrd="4" destOrd="0" presId="urn:microsoft.com/office/officeart/2005/8/layout/list1"/>
    <dgm:cxn modelId="{66DAED50-2887-4557-A826-6E41B8CC909D}" type="presParOf" srcId="{0EF5BA11-30A4-48CB-B891-3603FB2CBA48}" destId="{CB557AA0-8F62-470D-8527-CF08966FBD5B}" srcOrd="0" destOrd="0" presId="urn:microsoft.com/office/officeart/2005/8/layout/list1"/>
    <dgm:cxn modelId="{E5C5F3B0-5989-4ADA-9702-8693D29B8EAB}" type="presParOf" srcId="{0EF5BA11-30A4-48CB-B891-3603FB2CBA48}" destId="{4804D4C4-D108-408C-87C2-7BBE74A610E5}" srcOrd="1" destOrd="0" presId="urn:microsoft.com/office/officeart/2005/8/layout/list1"/>
    <dgm:cxn modelId="{4CB475BD-4905-453F-9040-8EA266F1A25C}" type="presParOf" srcId="{983FD451-F5A4-4309-A603-8603E32F5F45}" destId="{F48770EF-9AD4-4EAA-9767-A4AA3A36D725}" srcOrd="5" destOrd="0" presId="urn:microsoft.com/office/officeart/2005/8/layout/list1"/>
    <dgm:cxn modelId="{CC98014F-88DA-490B-9741-60EBBFF6557A}" type="presParOf" srcId="{983FD451-F5A4-4309-A603-8603E32F5F45}" destId="{5E5566F2-D316-4432-867C-E4D2AFE1CC4D}" srcOrd="6" destOrd="0" presId="urn:microsoft.com/office/officeart/2005/8/layout/list1"/>
    <dgm:cxn modelId="{9FDF5968-A0C1-4D56-82C2-A87135FB53E8}" type="presParOf" srcId="{983FD451-F5A4-4309-A603-8603E32F5F45}" destId="{5A124DAF-6575-43A8-B905-3B39F7FEA55C}" srcOrd="7" destOrd="0" presId="urn:microsoft.com/office/officeart/2005/8/layout/list1"/>
    <dgm:cxn modelId="{109B6EE1-4AAF-4AD1-A646-A552A22676FE}" type="presParOf" srcId="{983FD451-F5A4-4309-A603-8603E32F5F45}" destId="{4C804491-A683-4A7E-A7DF-C435DC8D8890}" srcOrd="8" destOrd="0" presId="urn:microsoft.com/office/officeart/2005/8/layout/list1"/>
    <dgm:cxn modelId="{A79D1C61-58FF-42F0-8146-7C959F191CF2}" type="presParOf" srcId="{4C804491-A683-4A7E-A7DF-C435DC8D8890}" destId="{E3B0B649-4A49-4ACE-8F96-0B95F4CD80F2}" srcOrd="0" destOrd="0" presId="urn:microsoft.com/office/officeart/2005/8/layout/list1"/>
    <dgm:cxn modelId="{FDA17B18-45AF-464D-A69D-3E4785F23D0F}" type="presParOf" srcId="{4C804491-A683-4A7E-A7DF-C435DC8D8890}" destId="{01576FCF-5FCD-4C0F-B46F-585772581457}" srcOrd="1" destOrd="0" presId="urn:microsoft.com/office/officeart/2005/8/layout/list1"/>
    <dgm:cxn modelId="{4AD92CF3-7879-478B-9C6C-EE955A33687A}" type="presParOf" srcId="{983FD451-F5A4-4309-A603-8603E32F5F45}" destId="{68A24360-B694-4536-9C25-39693EEE8617}" srcOrd="9" destOrd="0" presId="urn:microsoft.com/office/officeart/2005/8/layout/list1"/>
    <dgm:cxn modelId="{465B16FC-79C8-4D72-830A-6704DA31E3FE}" type="presParOf" srcId="{983FD451-F5A4-4309-A603-8603E32F5F45}" destId="{162E9013-A24C-4E50-96E8-40C434B119B6}" srcOrd="10" destOrd="0" presId="urn:microsoft.com/office/officeart/2005/8/layout/list1"/>
    <dgm:cxn modelId="{A36EED9A-2C5E-4D53-A0BC-B461B338278F}" type="presParOf" srcId="{983FD451-F5A4-4309-A603-8603E32F5F45}" destId="{5C938984-12BC-4D81-A41A-A0BF3164F444}" srcOrd="11" destOrd="0" presId="urn:microsoft.com/office/officeart/2005/8/layout/list1"/>
    <dgm:cxn modelId="{BF3762F0-3B38-45B5-B88E-E798F858E15D}" type="presParOf" srcId="{983FD451-F5A4-4309-A603-8603E32F5F45}" destId="{1CBE0A0D-1410-4D95-8E06-8A9868F64FED}" srcOrd="12" destOrd="0" presId="urn:microsoft.com/office/officeart/2005/8/layout/list1"/>
    <dgm:cxn modelId="{BBD5D00B-ABE0-49E8-89C9-EC4D4BC5F4DE}" type="presParOf" srcId="{1CBE0A0D-1410-4D95-8E06-8A9868F64FED}" destId="{8F3152CE-646E-4A66-8D12-05D366E24EC3}" srcOrd="0" destOrd="0" presId="urn:microsoft.com/office/officeart/2005/8/layout/list1"/>
    <dgm:cxn modelId="{9B19EFFC-2F43-450E-AC03-45CB944FDF90}" type="presParOf" srcId="{1CBE0A0D-1410-4D95-8E06-8A9868F64FED}" destId="{1FFCC4F3-2155-4295-A870-4D8A1F96F0C2}" srcOrd="1" destOrd="0" presId="urn:microsoft.com/office/officeart/2005/8/layout/list1"/>
    <dgm:cxn modelId="{D32613B0-D2BC-4017-81E8-986BD85C7A71}" type="presParOf" srcId="{983FD451-F5A4-4309-A603-8603E32F5F45}" destId="{4DBF7F95-230F-45C3-BCC4-B4CA2F66F34E}" srcOrd="13" destOrd="0" presId="urn:microsoft.com/office/officeart/2005/8/layout/list1"/>
    <dgm:cxn modelId="{0CB9D2D3-EE94-4D7F-A8B9-9ABF26F9C0B8}" type="presParOf" srcId="{983FD451-F5A4-4309-A603-8603E32F5F45}" destId="{88723AB3-2477-40F5-BB83-F7A76DFEDABE}" srcOrd="14" destOrd="0" presId="urn:microsoft.com/office/officeart/2005/8/layout/list1"/>
    <dgm:cxn modelId="{39A7D260-37A0-4600-B0E4-318490D959E8}" type="presParOf" srcId="{983FD451-F5A4-4309-A603-8603E32F5F45}" destId="{12D236AB-E6D5-4F15-8B19-580A47DE38B4}" srcOrd="15" destOrd="0" presId="urn:microsoft.com/office/officeart/2005/8/layout/list1"/>
    <dgm:cxn modelId="{67D6C1CD-1B36-4D29-BBFF-15F9488A98B8}" type="presParOf" srcId="{983FD451-F5A4-4309-A603-8603E32F5F45}" destId="{C56448A2-ACC7-4F3C-937B-5A58C489BB01}" srcOrd="16" destOrd="0" presId="urn:microsoft.com/office/officeart/2005/8/layout/list1"/>
    <dgm:cxn modelId="{13C8802B-8B14-4D1F-BEDC-365E3B779B85}" type="presParOf" srcId="{C56448A2-ACC7-4F3C-937B-5A58C489BB01}" destId="{8BECD94F-13B0-4E8B-BD89-2F2F3FA12FB9}" srcOrd="0" destOrd="0" presId="urn:microsoft.com/office/officeart/2005/8/layout/list1"/>
    <dgm:cxn modelId="{9A5FC686-3FA7-400C-867B-C09E82FD9CBF}" type="presParOf" srcId="{C56448A2-ACC7-4F3C-937B-5A58C489BB01}" destId="{D888901E-220D-4F71-96A0-934D3AF82813}" srcOrd="1" destOrd="0" presId="urn:microsoft.com/office/officeart/2005/8/layout/list1"/>
    <dgm:cxn modelId="{A41ED990-616E-4D15-944D-E24FF53BE3EB}" type="presParOf" srcId="{983FD451-F5A4-4309-A603-8603E32F5F45}" destId="{D26BF5B0-9CC5-4452-8C95-61EA89DBACF1}" srcOrd="17" destOrd="0" presId="urn:microsoft.com/office/officeart/2005/8/layout/list1"/>
    <dgm:cxn modelId="{73061C33-8F30-4D78-913C-BCE46C5B19E7}" type="presParOf" srcId="{983FD451-F5A4-4309-A603-8603E32F5F45}" destId="{7AECB76F-30C9-4303-9F9C-5F729253E09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3 Key Priorities for the Academic Year</a:t>
          </a:r>
          <a:endParaRPr lang="en-US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Current Efforts</a:t>
          </a:r>
          <a:endParaRPr lang="en-US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59B56A9A-E2F3-4C6A-B8DD-DFE980C0AD94}">
      <dgm:prSet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Proposed Future Efforts</a:t>
          </a:r>
          <a:endParaRPr lang="en-US" dirty="0"/>
        </a:p>
      </dgm:t>
    </dgm:pt>
    <dgm:pt modelId="{F114CF67-1AA0-4D7F-A9D1-50E69D38AED5}" type="parTrans" cxnId="{879BDB9A-F55C-42C8-BD07-B4D1E9E3EB10}">
      <dgm:prSet/>
      <dgm:spPr/>
      <dgm:t>
        <a:bodyPr/>
        <a:lstStyle/>
        <a:p>
          <a:endParaRPr lang="en-US"/>
        </a:p>
      </dgm:t>
    </dgm:pt>
    <dgm:pt modelId="{63683055-E91F-49DD-A0F7-A6E195D83970}" type="sibTrans" cxnId="{879BDB9A-F55C-42C8-BD07-B4D1E9E3EB10}">
      <dgm:prSet/>
      <dgm:spPr/>
      <dgm:t>
        <a:bodyPr/>
        <a:lstStyle/>
        <a:p>
          <a:endParaRPr lang="en-US"/>
        </a:p>
      </dgm:t>
    </dgm:pt>
    <dgm:pt modelId="{68595384-F48A-44C3-8CF0-17AAE081157C}">
      <dgm:prSet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The Role of Professional Development</a:t>
          </a:r>
          <a:endParaRPr lang="en-US" dirty="0"/>
        </a:p>
      </dgm:t>
    </dgm:pt>
    <dgm:pt modelId="{4A77FBAA-4FF1-4B11-890E-AF18939C8AFC}" type="parTrans" cxnId="{669AF07E-C8B7-4218-A353-34CBA0ACCE3D}">
      <dgm:prSet/>
      <dgm:spPr/>
      <dgm:t>
        <a:bodyPr/>
        <a:lstStyle/>
        <a:p>
          <a:endParaRPr lang="en-US"/>
        </a:p>
      </dgm:t>
    </dgm:pt>
    <dgm:pt modelId="{CB991551-781E-43CF-AED9-228A6F99872C}" type="sibTrans" cxnId="{669AF07E-C8B7-4218-A353-34CBA0ACCE3D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1CBE0A0D-1410-4D95-8E06-8A9868F64FED}" type="pres">
      <dgm:prSet presAssocID="{59B56A9A-E2F3-4C6A-B8DD-DFE980C0AD94}" presName="parentLin" presStyleCnt="0"/>
      <dgm:spPr/>
    </dgm:pt>
    <dgm:pt modelId="{8F3152CE-646E-4A66-8D12-05D366E24EC3}" type="pres">
      <dgm:prSet presAssocID="{59B56A9A-E2F3-4C6A-B8DD-DFE980C0AD9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FFCC4F3-2155-4295-A870-4D8A1F96F0C2}" type="pres">
      <dgm:prSet presAssocID="{59B56A9A-E2F3-4C6A-B8DD-DFE980C0AD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F7F95-230F-45C3-BCC4-B4CA2F66F34E}" type="pres">
      <dgm:prSet presAssocID="{59B56A9A-E2F3-4C6A-B8DD-DFE980C0AD94}" presName="negativeSpace" presStyleCnt="0"/>
      <dgm:spPr/>
    </dgm:pt>
    <dgm:pt modelId="{88723AB3-2477-40F5-BB83-F7A76DFEDABE}" type="pres">
      <dgm:prSet presAssocID="{59B56A9A-E2F3-4C6A-B8DD-DFE980C0AD94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12D236AB-E6D5-4F15-8B19-580A47DE38B4}" type="pres">
      <dgm:prSet presAssocID="{63683055-E91F-49DD-A0F7-A6E195D83970}" presName="spaceBetweenRectangles" presStyleCnt="0"/>
      <dgm:spPr/>
    </dgm:pt>
    <dgm:pt modelId="{C56448A2-ACC7-4F3C-937B-5A58C489BB01}" type="pres">
      <dgm:prSet presAssocID="{68595384-F48A-44C3-8CF0-17AAE081157C}" presName="parentLin" presStyleCnt="0"/>
      <dgm:spPr/>
    </dgm:pt>
    <dgm:pt modelId="{8BECD94F-13B0-4E8B-BD89-2F2F3FA12FB9}" type="pres">
      <dgm:prSet presAssocID="{68595384-F48A-44C3-8CF0-17AAE081157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888901E-220D-4F71-96A0-934D3AF82813}" type="pres">
      <dgm:prSet presAssocID="{68595384-F48A-44C3-8CF0-17AAE08115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BF5B0-9CC5-4452-8C95-61EA89DBACF1}" type="pres">
      <dgm:prSet presAssocID="{68595384-F48A-44C3-8CF0-17AAE081157C}" presName="negativeSpace" presStyleCnt="0"/>
      <dgm:spPr/>
    </dgm:pt>
    <dgm:pt modelId="{7AECB76F-30C9-4303-9F9C-5F729253E09F}" type="pres">
      <dgm:prSet presAssocID="{68595384-F48A-44C3-8CF0-17AAE081157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314BB4-0459-4376-ACF6-BD03758905E1}" type="presOf" srcId="{06BBA87F-86B3-446E-89C1-DA296BA59A36}" destId="{E3B0B649-4A49-4ACE-8F96-0B95F4CD80F2}" srcOrd="0" destOrd="0" presId="urn:microsoft.com/office/officeart/2005/8/layout/list1"/>
    <dgm:cxn modelId="{44EEC4AC-8DED-4CCC-ABA2-A61DD996CE2D}" srcId="{DFD4CB01-EB3B-4D54-8CDC-DE6348882211}" destId="{06BBA87F-86B3-446E-89C1-DA296BA59A36}" srcOrd="1" destOrd="0" parTransId="{D368E631-D524-4653-AA18-A6FEC1059B7F}" sibTransId="{FA8EAA6E-DBF4-4C8A-9C6C-0F4BCAD20676}"/>
    <dgm:cxn modelId="{669AF07E-C8B7-4218-A353-34CBA0ACCE3D}" srcId="{DFD4CB01-EB3B-4D54-8CDC-DE6348882211}" destId="{68595384-F48A-44C3-8CF0-17AAE081157C}" srcOrd="3" destOrd="0" parTransId="{4A77FBAA-4FF1-4B11-890E-AF18939C8AFC}" sibTransId="{CB991551-781E-43CF-AED9-228A6F99872C}"/>
    <dgm:cxn modelId="{9AAD345E-24B2-4B14-8878-CEF3563EF72C}" type="presOf" srcId="{DFD4CB01-EB3B-4D54-8CDC-DE6348882211}" destId="{983FD451-F5A4-4309-A603-8603E32F5F45}" srcOrd="0" destOrd="0" presId="urn:microsoft.com/office/officeart/2005/8/layout/list1"/>
    <dgm:cxn modelId="{1493AA8C-C6D1-4C19-8CE6-B2C569C1E7F9}" type="presOf" srcId="{3000F27B-CACD-4FE8-87CB-3E048965D8D4}" destId="{51EBE2DF-C0E5-4479-8CFB-101C173125EB}" srcOrd="0" destOrd="0" presId="urn:microsoft.com/office/officeart/2005/8/layout/list1"/>
    <dgm:cxn modelId="{73ACEEF0-1553-49D0-AF5C-485BC51004E5}" type="presOf" srcId="{59B56A9A-E2F3-4C6A-B8DD-DFE980C0AD94}" destId="{1FFCC4F3-2155-4295-A870-4D8A1F96F0C2}" srcOrd="1" destOrd="0" presId="urn:microsoft.com/office/officeart/2005/8/layout/list1"/>
    <dgm:cxn modelId="{1D14DF25-291E-4CEA-A758-78F41165BCF1}" type="presOf" srcId="{59B56A9A-E2F3-4C6A-B8DD-DFE980C0AD94}" destId="{8F3152CE-646E-4A66-8D12-05D366E24EC3}" srcOrd="0" destOrd="0" presId="urn:microsoft.com/office/officeart/2005/8/layout/list1"/>
    <dgm:cxn modelId="{AA4B70C6-DF67-46FD-AAD7-5F72CBD10B94}" type="presOf" srcId="{68595384-F48A-44C3-8CF0-17AAE081157C}" destId="{8BECD94F-13B0-4E8B-BD89-2F2F3FA12FB9}" srcOrd="0" destOrd="0" presId="urn:microsoft.com/office/officeart/2005/8/layout/list1"/>
    <dgm:cxn modelId="{08EEB4F7-3679-4ABE-AE14-1266A4AF256E}" type="presOf" srcId="{68595384-F48A-44C3-8CF0-17AAE081157C}" destId="{D888901E-220D-4F71-96A0-934D3AF82813}" srcOrd="1" destOrd="0" presId="urn:microsoft.com/office/officeart/2005/8/layout/list1"/>
    <dgm:cxn modelId="{2E7EF4A3-A2A8-4310-AED4-394517BA7545}" type="presOf" srcId="{06BBA87F-86B3-446E-89C1-DA296BA59A36}" destId="{01576FCF-5FCD-4C0F-B46F-585772581457}" srcOrd="1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F004B74C-9277-43AA-90FB-ADE390A858DE}" type="presOf" srcId="{3000F27B-CACD-4FE8-87CB-3E048965D8D4}" destId="{CF8C5BEF-9663-4F8E-A5A0-A9C836F19B0B}" srcOrd="1" destOrd="0" presId="urn:microsoft.com/office/officeart/2005/8/layout/list1"/>
    <dgm:cxn modelId="{879BDB9A-F55C-42C8-BD07-B4D1E9E3EB10}" srcId="{DFD4CB01-EB3B-4D54-8CDC-DE6348882211}" destId="{59B56A9A-E2F3-4C6A-B8DD-DFE980C0AD94}" srcOrd="2" destOrd="0" parTransId="{F114CF67-1AA0-4D7F-A9D1-50E69D38AED5}" sibTransId="{63683055-E91F-49DD-A0F7-A6E195D83970}"/>
    <dgm:cxn modelId="{A86E928E-6E5E-4C9D-ACD6-5938E9E0008A}" type="presParOf" srcId="{983FD451-F5A4-4309-A603-8603E32F5F45}" destId="{42FF5718-E94F-4097-A5EF-38ED0879B946}" srcOrd="0" destOrd="0" presId="urn:microsoft.com/office/officeart/2005/8/layout/list1"/>
    <dgm:cxn modelId="{AF203925-20C3-4A94-B8E9-2D8081D5B9CB}" type="presParOf" srcId="{42FF5718-E94F-4097-A5EF-38ED0879B946}" destId="{51EBE2DF-C0E5-4479-8CFB-101C173125EB}" srcOrd="0" destOrd="0" presId="urn:microsoft.com/office/officeart/2005/8/layout/list1"/>
    <dgm:cxn modelId="{AA9B75F0-78DE-4BDE-BF94-49092BC9C3F0}" type="presParOf" srcId="{42FF5718-E94F-4097-A5EF-38ED0879B946}" destId="{CF8C5BEF-9663-4F8E-A5A0-A9C836F19B0B}" srcOrd="1" destOrd="0" presId="urn:microsoft.com/office/officeart/2005/8/layout/list1"/>
    <dgm:cxn modelId="{B0F3D068-7241-4DB8-A8BF-25760A25885F}" type="presParOf" srcId="{983FD451-F5A4-4309-A603-8603E32F5F45}" destId="{345528F8-047E-4C91-8E78-FEC88FC44061}" srcOrd="1" destOrd="0" presId="urn:microsoft.com/office/officeart/2005/8/layout/list1"/>
    <dgm:cxn modelId="{214E52ED-73C0-4B76-88C3-74A1669FCE47}" type="presParOf" srcId="{983FD451-F5A4-4309-A603-8603E32F5F45}" destId="{A426F4BE-9377-4281-91A3-5EBD745057BA}" srcOrd="2" destOrd="0" presId="urn:microsoft.com/office/officeart/2005/8/layout/list1"/>
    <dgm:cxn modelId="{33BAE3CC-2E17-4B0A-BC79-5D8FDEFF06A5}" type="presParOf" srcId="{983FD451-F5A4-4309-A603-8603E32F5F45}" destId="{93F74E1D-0DE8-49F8-B0BB-99A7F5CD9618}" srcOrd="3" destOrd="0" presId="urn:microsoft.com/office/officeart/2005/8/layout/list1"/>
    <dgm:cxn modelId="{9083DCB2-6A6B-4D19-AB24-4205ECC54101}" type="presParOf" srcId="{983FD451-F5A4-4309-A603-8603E32F5F45}" destId="{4C804491-A683-4A7E-A7DF-C435DC8D8890}" srcOrd="4" destOrd="0" presId="urn:microsoft.com/office/officeart/2005/8/layout/list1"/>
    <dgm:cxn modelId="{97BE6CB2-1935-4816-A8E2-77669779495B}" type="presParOf" srcId="{4C804491-A683-4A7E-A7DF-C435DC8D8890}" destId="{E3B0B649-4A49-4ACE-8F96-0B95F4CD80F2}" srcOrd="0" destOrd="0" presId="urn:microsoft.com/office/officeart/2005/8/layout/list1"/>
    <dgm:cxn modelId="{0ADCB2F5-C154-48D2-88D9-0A4A75249219}" type="presParOf" srcId="{4C804491-A683-4A7E-A7DF-C435DC8D8890}" destId="{01576FCF-5FCD-4C0F-B46F-585772581457}" srcOrd="1" destOrd="0" presId="urn:microsoft.com/office/officeart/2005/8/layout/list1"/>
    <dgm:cxn modelId="{AEBB961C-C966-4248-BE9D-65121575A8EF}" type="presParOf" srcId="{983FD451-F5A4-4309-A603-8603E32F5F45}" destId="{68A24360-B694-4536-9C25-39693EEE8617}" srcOrd="5" destOrd="0" presId="urn:microsoft.com/office/officeart/2005/8/layout/list1"/>
    <dgm:cxn modelId="{D75ADB14-78BB-4F24-AB12-26DECE5102DA}" type="presParOf" srcId="{983FD451-F5A4-4309-A603-8603E32F5F45}" destId="{162E9013-A24C-4E50-96E8-40C434B119B6}" srcOrd="6" destOrd="0" presId="urn:microsoft.com/office/officeart/2005/8/layout/list1"/>
    <dgm:cxn modelId="{0CEE989C-C9ED-42EA-A805-8335ED39C690}" type="presParOf" srcId="{983FD451-F5A4-4309-A603-8603E32F5F45}" destId="{5C938984-12BC-4D81-A41A-A0BF3164F444}" srcOrd="7" destOrd="0" presId="urn:microsoft.com/office/officeart/2005/8/layout/list1"/>
    <dgm:cxn modelId="{76030390-937B-47DD-9083-98B47E166C97}" type="presParOf" srcId="{983FD451-F5A4-4309-A603-8603E32F5F45}" destId="{1CBE0A0D-1410-4D95-8E06-8A9868F64FED}" srcOrd="8" destOrd="0" presId="urn:microsoft.com/office/officeart/2005/8/layout/list1"/>
    <dgm:cxn modelId="{779C791D-E4B8-4BA8-B10E-3B760DF4D194}" type="presParOf" srcId="{1CBE0A0D-1410-4D95-8E06-8A9868F64FED}" destId="{8F3152CE-646E-4A66-8D12-05D366E24EC3}" srcOrd="0" destOrd="0" presId="urn:microsoft.com/office/officeart/2005/8/layout/list1"/>
    <dgm:cxn modelId="{010C5D5D-B0DA-44E9-A227-153E0D604D50}" type="presParOf" srcId="{1CBE0A0D-1410-4D95-8E06-8A9868F64FED}" destId="{1FFCC4F3-2155-4295-A870-4D8A1F96F0C2}" srcOrd="1" destOrd="0" presId="urn:microsoft.com/office/officeart/2005/8/layout/list1"/>
    <dgm:cxn modelId="{F5BB549A-964D-4BD3-BE49-68836CF746D2}" type="presParOf" srcId="{983FD451-F5A4-4309-A603-8603E32F5F45}" destId="{4DBF7F95-230F-45C3-BCC4-B4CA2F66F34E}" srcOrd="9" destOrd="0" presId="urn:microsoft.com/office/officeart/2005/8/layout/list1"/>
    <dgm:cxn modelId="{D9FA67F1-6712-4D7A-92CB-62FCF1BBBAC5}" type="presParOf" srcId="{983FD451-F5A4-4309-A603-8603E32F5F45}" destId="{88723AB3-2477-40F5-BB83-F7A76DFEDABE}" srcOrd="10" destOrd="0" presId="urn:microsoft.com/office/officeart/2005/8/layout/list1"/>
    <dgm:cxn modelId="{256FCF74-BA7B-4621-B668-B0DE6432CF1B}" type="presParOf" srcId="{983FD451-F5A4-4309-A603-8603E32F5F45}" destId="{12D236AB-E6D5-4F15-8B19-580A47DE38B4}" srcOrd="11" destOrd="0" presId="urn:microsoft.com/office/officeart/2005/8/layout/list1"/>
    <dgm:cxn modelId="{EAF5D453-4475-4EA6-B798-0716B7CEC65C}" type="presParOf" srcId="{983FD451-F5A4-4309-A603-8603E32F5F45}" destId="{C56448A2-ACC7-4F3C-937B-5A58C489BB01}" srcOrd="12" destOrd="0" presId="urn:microsoft.com/office/officeart/2005/8/layout/list1"/>
    <dgm:cxn modelId="{21D7085C-E146-4ECF-BFA7-52E3DCFDE291}" type="presParOf" srcId="{C56448A2-ACC7-4F3C-937B-5A58C489BB01}" destId="{8BECD94F-13B0-4E8B-BD89-2F2F3FA12FB9}" srcOrd="0" destOrd="0" presId="urn:microsoft.com/office/officeart/2005/8/layout/list1"/>
    <dgm:cxn modelId="{FA71A096-8013-426A-81FD-51F69DEB748E}" type="presParOf" srcId="{C56448A2-ACC7-4F3C-937B-5A58C489BB01}" destId="{D888901E-220D-4F71-96A0-934D3AF82813}" srcOrd="1" destOrd="0" presId="urn:microsoft.com/office/officeart/2005/8/layout/list1"/>
    <dgm:cxn modelId="{B9C9B10C-9A5D-4CD1-AA02-3E3AE3D85DC4}" type="presParOf" srcId="{983FD451-F5A4-4309-A603-8603E32F5F45}" destId="{D26BF5B0-9CC5-4452-8C95-61EA89DBACF1}" srcOrd="13" destOrd="0" presId="urn:microsoft.com/office/officeart/2005/8/layout/list1"/>
    <dgm:cxn modelId="{AA6A28EA-C26E-42B6-9C38-1DA161022FA7}" type="presParOf" srcId="{983FD451-F5A4-4309-A603-8603E32F5F45}" destId="{7AECB76F-30C9-4303-9F9C-5F729253E0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Identifies Past and Projected PD Attendance</a:t>
          </a:r>
          <a:endParaRPr lang="en-US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Core Content Areas</a:t>
          </a:r>
          <a:endParaRPr lang="en-US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2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1" presStyleCnt="2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32A6BBE5-3EB2-485C-9C00-7B3A64E68CCC}" type="presOf" srcId="{DFD4CB01-EB3B-4D54-8CDC-DE6348882211}" destId="{983FD451-F5A4-4309-A603-8603E32F5F45}" srcOrd="0" destOrd="0" presId="urn:microsoft.com/office/officeart/2005/8/layout/list1"/>
    <dgm:cxn modelId="{44EEC4AC-8DED-4CCC-ABA2-A61DD996CE2D}" srcId="{DFD4CB01-EB3B-4D54-8CDC-DE6348882211}" destId="{06BBA87F-86B3-446E-89C1-DA296BA59A36}" srcOrd="1" destOrd="0" parTransId="{D368E631-D524-4653-AA18-A6FEC1059B7F}" sibTransId="{FA8EAA6E-DBF4-4C8A-9C6C-0F4BCAD20676}"/>
    <dgm:cxn modelId="{AECCF79C-A715-49AF-B4EE-28B4588D6B1A}" type="presOf" srcId="{3000F27B-CACD-4FE8-87CB-3E048965D8D4}" destId="{51EBE2DF-C0E5-4479-8CFB-101C173125EB}" srcOrd="0" destOrd="0" presId="urn:microsoft.com/office/officeart/2005/8/layout/list1"/>
    <dgm:cxn modelId="{CCAC5C07-FC81-4756-88B7-341C7D850140}" type="presOf" srcId="{06BBA87F-86B3-446E-89C1-DA296BA59A36}" destId="{E3B0B649-4A49-4ACE-8F96-0B95F4CD80F2}" srcOrd="0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5A4933EC-F2A2-48A1-A93A-6112CDD3D75E}" type="presOf" srcId="{06BBA87F-86B3-446E-89C1-DA296BA59A36}" destId="{01576FCF-5FCD-4C0F-B46F-585772581457}" srcOrd="1" destOrd="0" presId="urn:microsoft.com/office/officeart/2005/8/layout/list1"/>
    <dgm:cxn modelId="{86BAC223-7A6B-4D05-9118-5261E3C3A84F}" type="presOf" srcId="{3000F27B-CACD-4FE8-87CB-3E048965D8D4}" destId="{CF8C5BEF-9663-4F8E-A5A0-A9C836F19B0B}" srcOrd="1" destOrd="0" presId="urn:microsoft.com/office/officeart/2005/8/layout/list1"/>
    <dgm:cxn modelId="{78FBF2CC-8F67-424C-B801-6F830888FAAE}" type="presParOf" srcId="{983FD451-F5A4-4309-A603-8603E32F5F45}" destId="{42FF5718-E94F-4097-A5EF-38ED0879B946}" srcOrd="0" destOrd="0" presId="urn:microsoft.com/office/officeart/2005/8/layout/list1"/>
    <dgm:cxn modelId="{48B2F6CF-9E24-4C0B-8D08-AAD26E509A3E}" type="presParOf" srcId="{42FF5718-E94F-4097-A5EF-38ED0879B946}" destId="{51EBE2DF-C0E5-4479-8CFB-101C173125EB}" srcOrd="0" destOrd="0" presId="urn:microsoft.com/office/officeart/2005/8/layout/list1"/>
    <dgm:cxn modelId="{52398C97-1A8F-489B-9B7F-C35137087351}" type="presParOf" srcId="{42FF5718-E94F-4097-A5EF-38ED0879B946}" destId="{CF8C5BEF-9663-4F8E-A5A0-A9C836F19B0B}" srcOrd="1" destOrd="0" presId="urn:microsoft.com/office/officeart/2005/8/layout/list1"/>
    <dgm:cxn modelId="{9C394936-9034-4033-9DF3-98F83F91F0C3}" type="presParOf" srcId="{983FD451-F5A4-4309-A603-8603E32F5F45}" destId="{345528F8-047E-4C91-8E78-FEC88FC44061}" srcOrd="1" destOrd="0" presId="urn:microsoft.com/office/officeart/2005/8/layout/list1"/>
    <dgm:cxn modelId="{807EB899-3FD3-4E0B-9A1D-C56F9E67AA50}" type="presParOf" srcId="{983FD451-F5A4-4309-A603-8603E32F5F45}" destId="{A426F4BE-9377-4281-91A3-5EBD745057BA}" srcOrd="2" destOrd="0" presId="urn:microsoft.com/office/officeart/2005/8/layout/list1"/>
    <dgm:cxn modelId="{9A70650D-83EF-4729-8822-A8E0F1AA09CF}" type="presParOf" srcId="{983FD451-F5A4-4309-A603-8603E32F5F45}" destId="{93F74E1D-0DE8-49F8-B0BB-99A7F5CD9618}" srcOrd="3" destOrd="0" presId="urn:microsoft.com/office/officeart/2005/8/layout/list1"/>
    <dgm:cxn modelId="{82B5B1F2-9CEE-49F0-AB7F-2B57D43159AA}" type="presParOf" srcId="{983FD451-F5A4-4309-A603-8603E32F5F45}" destId="{4C804491-A683-4A7E-A7DF-C435DC8D8890}" srcOrd="4" destOrd="0" presId="urn:microsoft.com/office/officeart/2005/8/layout/list1"/>
    <dgm:cxn modelId="{9383BD1C-817D-4840-A72F-DBBF190F6456}" type="presParOf" srcId="{4C804491-A683-4A7E-A7DF-C435DC8D8890}" destId="{E3B0B649-4A49-4ACE-8F96-0B95F4CD80F2}" srcOrd="0" destOrd="0" presId="urn:microsoft.com/office/officeart/2005/8/layout/list1"/>
    <dgm:cxn modelId="{88A69AE4-4E86-478C-A25E-0E7762213320}" type="presParOf" srcId="{4C804491-A683-4A7E-A7DF-C435DC8D8890}" destId="{01576FCF-5FCD-4C0F-B46F-585772581457}" srcOrd="1" destOrd="0" presId="urn:microsoft.com/office/officeart/2005/8/layout/list1"/>
    <dgm:cxn modelId="{13B56F0C-F572-4F0E-B0FF-F87E1B7F270C}" type="presParOf" srcId="{983FD451-F5A4-4309-A603-8603E32F5F45}" destId="{68A24360-B694-4536-9C25-39693EEE8617}" srcOrd="5" destOrd="0" presId="urn:microsoft.com/office/officeart/2005/8/layout/list1"/>
    <dgm:cxn modelId="{5898A739-FB19-4C58-BFB9-6A11F6E65494}" type="presParOf" srcId="{983FD451-F5A4-4309-A603-8603E32F5F45}" destId="{162E9013-A24C-4E50-96E8-40C434B119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Initiative Title</a:t>
          </a:r>
          <a:endParaRPr lang="en-US" sz="1600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B52605CE-DD42-4C83-B3E6-37B1C2F8D236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The Problem</a:t>
          </a:r>
          <a:endParaRPr lang="en-US" sz="1600" dirty="0"/>
        </a:p>
      </dgm:t>
    </dgm:pt>
    <dgm:pt modelId="{32765BB1-086E-4057-99CC-966E98BB6E83}" type="parTrans" cxnId="{B7FABA11-49A2-424F-98C4-F4F8B67573DE}">
      <dgm:prSet/>
      <dgm:spPr/>
      <dgm:t>
        <a:bodyPr/>
        <a:lstStyle/>
        <a:p>
          <a:endParaRPr lang="en-US"/>
        </a:p>
      </dgm:t>
    </dgm:pt>
    <dgm:pt modelId="{E094B016-17D5-49C1-A76E-A2C9A1B26351}" type="sibTrans" cxnId="{B7FABA11-49A2-424F-98C4-F4F8B67573DE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Proposed Impact</a:t>
          </a:r>
          <a:endParaRPr lang="en-US" sz="1600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59B56A9A-E2F3-4C6A-B8DD-DFE980C0AD94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Timeline</a:t>
          </a:r>
          <a:endParaRPr lang="en-US" sz="1600" dirty="0"/>
        </a:p>
      </dgm:t>
    </dgm:pt>
    <dgm:pt modelId="{F114CF67-1AA0-4D7F-A9D1-50E69D38AED5}" type="parTrans" cxnId="{879BDB9A-F55C-42C8-BD07-B4D1E9E3EB10}">
      <dgm:prSet/>
      <dgm:spPr/>
      <dgm:t>
        <a:bodyPr/>
        <a:lstStyle/>
        <a:p>
          <a:endParaRPr lang="en-US"/>
        </a:p>
      </dgm:t>
    </dgm:pt>
    <dgm:pt modelId="{63683055-E91F-49DD-A0F7-A6E195D83970}" type="sibTrans" cxnId="{879BDB9A-F55C-42C8-BD07-B4D1E9E3EB10}">
      <dgm:prSet/>
      <dgm:spPr/>
      <dgm:t>
        <a:bodyPr/>
        <a:lstStyle/>
        <a:p>
          <a:endParaRPr lang="en-US"/>
        </a:p>
      </dgm:t>
    </dgm:pt>
    <dgm:pt modelId="{68595384-F48A-44C3-8CF0-17AAE081157C}">
      <dgm:prSet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Population</a:t>
          </a:r>
          <a:endParaRPr lang="en-US" sz="1600" dirty="0"/>
        </a:p>
      </dgm:t>
    </dgm:pt>
    <dgm:pt modelId="{4A77FBAA-4FF1-4B11-890E-AF18939C8AFC}" type="parTrans" cxnId="{669AF07E-C8B7-4218-A353-34CBA0ACCE3D}">
      <dgm:prSet/>
      <dgm:spPr/>
      <dgm:t>
        <a:bodyPr/>
        <a:lstStyle/>
        <a:p>
          <a:endParaRPr lang="en-US"/>
        </a:p>
      </dgm:t>
    </dgm:pt>
    <dgm:pt modelId="{CB991551-781E-43CF-AED9-228A6F99872C}" type="sibTrans" cxnId="{669AF07E-C8B7-4218-A353-34CBA0ACCE3D}">
      <dgm:prSet/>
      <dgm:spPr/>
      <dgm:t>
        <a:bodyPr/>
        <a:lstStyle/>
        <a:p>
          <a:endParaRPr lang="en-US"/>
        </a:p>
      </dgm:t>
    </dgm:pt>
    <dgm:pt modelId="{BADB15D5-EE44-4530-B21C-073608531757}">
      <dgm:prSet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Goals &amp; Objectives</a:t>
          </a:r>
          <a:endParaRPr lang="en-US" sz="1600" dirty="0"/>
        </a:p>
      </dgm:t>
    </dgm:pt>
    <dgm:pt modelId="{9E40A699-5EDC-46A2-9198-2C87FF15AC8F}" type="parTrans" cxnId="{66EDA95F-E5DC-4D77-AA86-20F2391D7C0C}">
      <dgm:prSet/>
      <dgm:spPr/>
      <dgm:t>
        <a:bodyPr/>
        <a:lstStyle/>
        <a:p>
          <a:endParaRPr lang="en-US"/>
        </a:p>
      </dgm:t>
    </dgm:pt>
    <dgm:pt modelId="{B38F96D8-1C8D-473B-9027-207525380E59}" type="sibTrans" cxnId="{66EDA95F-E5DC-4D77-AA86-20F2391D7C0C}">
      <dgm:prSet/>
      <dgm:spPr/>
      <dgm:t>
        <a:bodyPr/>
        <a:lstStyle/>
        <a:p>
          <a:endParaRPr lang="en-US"/>
        </a:p>
      </dgm:t>
    </dgm:pt>
    <dgm:pt modelId="{50A2466C-B106-4A48-97A6-3A07BEDB1F5C}">
      <dgm:prSet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Budget Detail</a:t>
          </a:r>
          <a:endParaRPr lang="en-US" sz="1600" dirty="0"/>
        </a:p>
      </dgm:t>
    </dgm:pt>
    <dgm:pt modelId="{56E5AA31-DFAE-46E2-B337-2ADF1A64E9F1}" type="parTrans" cxnId="{32D0DC20-AEE3-478E-AE33-900C862C5CBC}">
      <dgm:prSet/>
      <dgm:spPr/>
      <dgm:t>
        <a:bodyPr/>
        <a:lstStyle/>
        <a:p>
          <a:endParaRPr lang="en-US"/>
        </a:p>
      </dgm:t>
    </dgm:pt>
    <dgm:pt modelId="{E4D462F5-1FBD-4192-A958-AEDEB3867969}" type="sibTrans" cxnId="{32D0DC20-AEE3-478E-AE33-900C862C5CBC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0EF5BA11-30A4-48CB-B891-3603FB2CBA48}" type="pres">
      <dgm:prSet presAssocID="{B52605CE-DD42-4C83-B3E6-37B1C2F8D236}" presName="parentLin" presStyleCnt="0"/>
      <dgm:spPr/>
    </dgm:pt>
    <dgm:pt modelId="{CB557AA0-8F62-470D-8527-CF08966FBD5B}" type="pres">
      <dgm:prSet presAssocID="{B52605CE-DD42-4C83-B3E6-37B1C2F8D23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804D4C4-D108-408C-87C2-7BBE74A610E5}" type="pres">
      <dgm:prSet presAssocID="{B52605CE-DD42-4C83-B3E6-37B1C2F8D23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70EF-9AD4-4EAA-9767-A4AA3A36D725}" type="pres">
      <dgm:prSet presAssocID="{B52605CE-DD42-4C83-B3E6-37B1C2F8D236}" presName="negativeSpace" presStyleCnt="0"/>
      <dgm:spPr/>
    </dgm:pt>
    <dgm:pt modelId="{5E5566F2-D316-4432-867C-E4D2AFE1CC4D}" type="pres">
      <dgm:prSet presAssocID="{B52605CE-DD42-4C83-B3E6-37B1C2F8D236}" presName="childText" presStyleLbl="conFgAcc1" presStyleIdx="1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A124DAF-6575-43A8-B905-3B39F7FEA55C}" type="pres">
      <dgm:prSet presAssocID="{E094B016-17D5-49C1-A76E-A2C9A1B26351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2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1CBE0A0D-1410-4D95-8E06-8A9868F64FED}" type="pres">
      <dgm:prSet presAssocID="{59B56A9A-E2F3-4C6A-B8DD-DFE980C0AD94}" presName="parentLin" presStyleCnt="0"/>
      <dgm:spPr/>
    </dgm:pt>
    <dgm:pt modelId="{8F3152CE-646E-4A66-8D12-05D366E24EC3}" type="pres">
      <dgm:prSet presAssocID="{59B56A9A-E2F3-4C6A-B8DD-DFE980C0AD94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1FFCC4F3-2155-4295-A870-4D8A1F96F0C2}" type="pres">
      <dgm:prSet presAssocID="{59B56A9A-E2F3-4C6A-B8DD-DFE980C0AD9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F7F95-230F-45C3-BCC4-B4CA2F66F34E}" type="pres">
      <dgm:prSet presAssocID="{59B56A9A-E2F3-4C6A-B8DD-DFE980C0AD94}" presName="negativeSpace" presStyleCnt="0"/>
      <dgm:spPr/>
    </dgm:pt>
    <dgm:pt modelId="{88723AB3-2477-40F5-BB83-F7A76DFEDABE}" type="pres">
      <dgm:prSet presAssocID="{59B56A9A-E2F3-4C6A-B8DD-DFE980C0AD94}" presName="childText" presStyleLbl="conFgAcc1" presStyleIdx="3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12D236AB-E6D5-4F15-8B19-580A47DE38B4}" type="pres">
      <dgm:prSet presAssocID="{63683055-E91F-49DD-A0F7-A6E195D83970}" presName="spaceBetweenRectangles" presStyleCnt="0"/>
      <dgm:spPr/>
    </dgm:pt>
    <dgm:pt modelId="{C56448A2-ACC7-4F3C-937B-5A58C489BB01}" type="pres">
      <dgm:prSet presAssocID="{68595384-F48A-44C3-8CF0-17AAE081157C}" presName="parentLin" presStyleCnt="0"/>
      <dgm:spPr/>
    </dgm:pt>
    <dgm:pt modelId="{8BECD94F-13B0-4E8B-BD89-2F2F3FA12FB9}" type="pres">
      <dgm:prSet presAssocID="{68595384-F48A-44C3-8CF0-17AAE081157C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D888901E-220D-4F71-96A0-934D3AF82813}" type="pres">
      <dgm:prSet presAssocID="{68595384-F48A-44C3-8CF0-17AAE08115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BF5B0-9CC5-4452-8C95-61EA89DBACF1}" type="pres">
      <dgm:prSet presAssocID="{68595384-F48A-44C3-8CF0-17AAE081157C}" presName="negativeSpace" presStyleCnt="0"/>
      <dgm:spPr/>
    </dgm:pt>
    <dgm:pt modelId="{7AECB76F-30C9-4303-9F9C-5F729253E09F}" type="pres">
      <dgm:prSet presAssocID="{68595384-F48A-44C3-8CF0-17AAE081157C}" presName="childText" presStyleLbl="conFgAcc1" presStyleIdx="4" presStyleCnt="7">
        <dgm:presLayoutVars>
          <dgm:bulletEnabled val="1"/>
        </dgm:presLayoutVars>
      </dgm:prSet>
      <dgm:spPr/>
    </dgm:pt>
    <dgm:pt modelId="{2F8B1B3E-4393-4913-8565-DCDF917564CA}" type="pres">
      <dgm:prSet presAssocID="{CB991551-781E-43CF-AED9-228A6F99872C}" presName="spaceBetweenRectangles" presStyleCnt="0"/>
      <dgm:spPr/>
    </dgm:pt>
    <dgm:pt modelId="{263BD6B9-20F7-411E-9A77-F05E7DD09C89}" type="pres">
      <dgm:prSet presAssocID="{BADB15D5-EE44-4530-B21C-073608531757}" presName="parentLin" presStyleCnt="0"/>
      <dgm:spPr/>
    </dgm:pt>
    <dgm:pt modelId="{5848D87C-F0D4-49C1-B300-0E7247CDA662}" type="pres">
      <dgm:prSet presAssocID="{BADB15D5-EE44-4530-B21C-073608531757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D9B29F9-7A9F-4072-A76D-C7999F94D3AB}" type="pres">
      <dgm:prSet presAssocID="{BADB15D5-EE44-4530-B21C-0736085317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7397F-B6A1-4753-98FC-0650C5979BDA}" type="pres">
      <dgm:prSet presAssocID="{BADB15D5-EE44-4530-B21C-073608531757}" presName="negativeSpace" presStyleCnt="0"/>
      <dgm:spPr/>
    </dgm:pt>
    <dgm:pt modelId="{4874389E-12BE-4882-94B5-5A69AD464DCB}" type="pres">
      <dgm:prSet presAssocID="{BADB15D5-EE44-4530-B21C-073608531757}" presName="childText" presStyleLbl="conFgAcc1" presStyleIdx="5" presStyleCnt="7">
        <dgm:presLayoutVars>
          <dgm:bulletEnabled val="1"/>
        </dgm:presLayoutVars>
      </dgm:prSet>
      <dgm:spPr/>
    </dgm:pt>
    <dgm:pt modelId="{3E3620D9-388D-4824-99A1-80E9AC10D238}" type="pres">
      <dgm:prSet presAssocID="{B38F96D8-1C8D-473B-9027-207525380E59}" presName="spaceBetweenRectangles" presStyleCnt="0"/>
      <dgm:spPr/>
    </dgm:pt>
    <dgm:pt modelId="{56102817-84DE-4899-B3D5-AC327EFF3D83}" type="pres">
      <dgm:prSet presAssocID="{50A2466C-B106-4A48-97A6-3A07BEDB1F5C}" presName="parentLin" presStyleCnt="0"/>
      <dgm:spPr/>
    </dgm:pt>
    <dgm:pt modelId="{046C50A0-AA0D-438A-BBD3-9A5FE199D698}" type="pres">
      <dgm:prSet presAssocID="{50A2466C-B106-4A48-97A6-3A07BEDB1F5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4E4FACE6-9CF4-404B-BE25-6DA2FAC4B4E9}" type="pres">
      <dgm:prSet presAssocID="{50A2466C-B106-4A48-97A6-3A07BEDB1F5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23D2B-E796-41D6-9D5B-25E7EFC13476}" type="pres">
      <dgm:prSet presAssocID="{50A2466C-B106-4A48-97A6-3A07BEDB1F5C}" presName="negativeSpace" presStyleCnt="0"/>
      <dgm:spPr/>
    </dgm:pt>
    <dgm:pt modelId="{134B9DDC-8579-45D3-9262-4586216B26B8}" type="pres">
      <dgm:prSet presAssocID="{50A2466C-B106-4A48-97A6-3A07BEDB1F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782B295-60F9-49F6-A6A9-42AE33A995F2}" type="presOf" srcId="{06BBA87F-86B3-446E-89C1-DA296BA59A36}" destId="{E3B0B649-4A49-4ACE-8F96-0B95F4CD80F2}" srcOrd="0" destOrd="0" presId="urn:microsoft.com/office/officeart/2005/8/layout/list1"/>
    <dgm:cxn modelId="{77B0A29B-AD8C-4243-8CC6-30BD1692174E}" type="presOf" srcId="{68595384-F48A-44C3-8CF0-17AAE081157C}" destId="{D888901E-220D-4F71-96A0-934D3AF82813}" srcOrd="1" destOrd="0" presId="urn:microsoft.com/office/officeart/2005/8/layout/list1"/>
    <dgm:cxn modelId="{5349FA08-7A14-4998-A7FC-24A788D60C9D}" type="presOf" srcId="{B52605CE-DD42-4C83-B3E6-37B1C2F8D236}" destId="{CB557AA0-8F62-470D-8527-CF08966FBD5B}" srcOrd="0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E8985A08-0BA8-47B6-94F0-16493ECA2624}" type="presOf" srcId="{B52605CE-DD42-4C83-B3E6-37B1C2F8D236}" destId="{4804D4C4-D108-408C-87C2-7BBE74A610E5}" srcOrd="1" destOrd="0" presId="urn:microsoft.com/office/officeart/2005/8/layout/list1"/>
    <dgm:cxn modelId="{062D9003-87F6-4BA9-9D7C-B9B56E414DEE}" type="presOf" srcId="{50A2466C-B106-4A48-97A6-3A07BEDB1F5C}" destId="{4E4FACE6-9CF4-404B-BE25-6DA2FAC4B4E9}" srcOrd="1" destOrd="0" presId="urn:microsoft.com/office/officeart/2005/8/layout/list1"/>
    <dgm:cxn modelId="{F038DD8C-2D3C-4558-81BC-BC522086A876}" type="presOf" srcId="{3000F27B-CACD-4FE8-87CB-3E048965D8D4}" destId="{CF8C5BEF-9663-4F8E-A5A0-A9C836F19B0B}" srcOrd="1" destOrd="0" presId="urn:microsoft.com/office/officeart/2005/8/layout/list1"/>
    <dgm:cxn modelId="{BFBF31D3-6EF2-45BB-A658-49478D6E5A9C}" type="presOf" srcId="{59B56A9A-E2F3-4C6A-B8DD-DFE980C0AD94}" destId="{1FFCC4F3-2155-4295-A870-4D8A1F96F0C2}" srcOrd="1" destOrd="0" presId="urn:microsoft.com/office/officeart/2005/8/layout/list1"/>
    <dgm:cxn modelId="{5E49CC21-0A7D-434E-ABCE-836B78A6ADB6}" type="presOf" srcId="{68595384-F48A-44C3-8CF0-17AAE081157C}" destId="{8BECD94F-13B0-4E8B-BD89-2F2F3FA12FB9}" srcOrd="0" destOrd="0" presId="urn:microsoft.com/office/officeart/2005/8/layout/list1"/>
    <dgm:cxn modelId="{C7A1AB93-8D84-41EC-938D-9651CFC4D71B}" type="presOf" srcId="{59B56A9A-E2F3-4C6A-B8DD-DFE980C0AD94}" destId="{8F3152CE-646E-4A66-8D12-05D366E24EC3}" srcOrd="0" destOrd="0" presId="urn:microsoft.com/office/officeart/2005/8/layout/list1"/>
    <dgm:cxn modelId="{11DAD2DC-5FFD-4836-9F78-3446B61B2C4F}" type="presOf" srcId="{06BBA87F-86B3-446E-89C1-DA296BA59A36}" destId="{01576FCF-5FCD-4C0F-B46F-585772581457}" srcOrd="1" destOrd="0" presId="urn:microsoft.com/office/officeart/2005/8/layout/list1"/>
    <dgm:cxn modelId="{BA9E77DE-609A-4C31-93C9-3FA3A88A774B}" type="presOf" srcId="{3000F27B-CACD-4FE8-87CB-3E048965D8D4}" destId="{51EBE2DF-C0E5-4479-8CFB-101C173125EB}" srcOrd="0" destOrd="0" presId="urn:microsoft.com/office/officeart/2005/8/layout/list1"/>
    <dgm:cxn modelId="{4D61AA57-1D73-4EFF-8E28-D41BF67EA36B}" type="presOf" srcId="{50A2466C-B106-4A48-97A6-3A07BEDB1F5C}" destId="{046C50A0-AA0D-438A-BBD3-9A5FE199D698}" srcOrd="0" destOrd="0" presId="urn:microsoft.com/office/officeart/2005/8/layout/list1"/>
    <dgm:cxn modelId="{3D647D70-A6AD-4F45-917C-256E0DB264D4}" type="presOf" srcId="{BADB15D5-EE44-4530-B21C-073608531757}" destId="{5848D87C-F0D4-49C1-B300-0E7247CDA662}" srcOrd="0" destOrd="0" presId="urn:microsoft.com/office/officeart/2005/8/layout/list1"/>
    <dgm:cxn modelId="{66EDA95F-E5DC-4D77-AA86-20F2391D7C0C}" srcId="{DFD4CB01-EB3B-4D54-8CDC-DE6348882211}" destId="{BADB15D5-EE44-4530-B21C-073608531757}" srcOrd="5" destOrd="0" parTransId="{9E40A699-5EDC-46A2-9198-2C87FF15AC8F}" sibTransId="{B38F96D8-1C8D-473B-9027-207525380E59}"/>
    <dgm:cxn modelId="{44EEC4AC-8DED-4CCC-ABA2-A61DD996CE2D}" srcId="{DFD4CB01-EB3B-4D54-8CDC-DE6348882211}" destId="{06BBA87F-86B3-446E-89C1-DA296BA59A36}" srcOrd="2" destOrd="0" parTransId="{D368E631-D524-4653-AA18-A6FEC1059B7F}" sibTransId="{FA8EAA6E-DBF4-4C8A-9C6C-0F4BCAD20676}"/>
    <dgm:cxn modelId="{6FCA0B45-7967-4C2D-A19C-262738EB2930}" type="presOf" srcId="{DFD4CB01-EB3B-4D54-8CDC-DE6348882211}" destId="{983FD451-F5A4-4309-A603-8603E32F5F45}" srcOrd="0" destOrd="0" presId="urn:microsoft.com/office/officeart/2005/8/layout/list1"/>
    <dgm:cxn modelId="{B7FABA11-49A2-424F-98C4-F4F8B67573DE}" srcId="{DFD4CB01-EB3B-4D54-8CDC-DE6348882211}" destId="{B52605CE-DD42-4C83-B3E6-37B1C2F8D236}" srcOrd="1" destOrd="0" parTransId="{32765BB1-086E-4057-99CC-966E98BB6E83}" sibTransId="{E094B016-17D5-49C1-A76E-A2C9A1B26351}"/>
    <dgm:cxn modelId="{32D0DC20-AEE3-478E-AE33-900C862C5CBC}" srcId="{DFD4CB01-EB3B-4D54-8CDC-DE6348882211}" destId="{50A2466C-B106-4A48-97A6-3A07BEDB1F5C}" srcOrd="6" destOrd="0" parTransId="{56E5AA31-DFAE-46E2-B337-2ADF1A64E9F1}" sibTransId="{E4D462F5-1FBD-4192-A958-AEDEB3867969}"/>
    <dgm:cxn modelId="{21278ABD-9BD4-4C25-849F-F409DB7B2706}" type="presOf" srcId="{BADB15D5-EE44-4530-B21C-073608531757}" destId="{3D9B29F9-7A9F-4072-A76D-C7999F94D3AB}" srcOrd="1" destOrd="0" presId="urn:microsoft.com/office/officeart/2005/8/layout/list1"/>
    <dgm:cxn modelId="{669AF07E-C8B7-4218-A353-34CBA0ACCE3D}" srcId="{DFD4CB01-EB3B-4D54-8CDC-DE6348882211}" destId="{68595384-F48A-44C3-8CF0-17AAE081157C}" srcOrd="4" destOrd="0" parTransId="{4A77FBAA-4FF1-4B11-890E-AF18939C8AFC}" sibTransId="{CB991551-781E-43CF-AED9-228A6F99872C}"/>
    <dgm:cxn modelId="{879BDB9A-F55C-42C8-BD07-B4D1E9E3EB10}" srcId="{DFD4CB01-EB3B-4D54-8CDC-DE6348882211}" destId="{59B56A9A-E2F3-4C6A-B8DD-DFE980C0AD94}" srcOrd="3" destOrd="0" parTransId="{F114CF67-1AA0-4D7F-A9D1-50E69D38AED5}" sibTransId="{63683055-E91F-49DD-A0F7-A6E195D83970}"/>
    <dgm:cxn modelId="{E1B2C3E0-8CFE-43E3-925A-D360CEA18B22}" type="presParOf" srcId="{983FD451-F5A4-4309-A603-8603E32F5F45}" destId="{42FF5718-E94F-4097-A5EF-38ED0879B946}" srcOrd="0" destOrd="0" presId="urn:microsoft.com/office/officeart/2005/8/layout/list1"/>
    <dgm:cxn modelId="{5B9D50EA-F57E-4EAC-BC2F-BF144B1F71E5}" type="presParOf" srcId="{42FF5718-E94F-4097-A5EF-38ED0879B946}" destId="{51EBE2DF-C0E5-4479-8CFB-101C173125EB}" srcOrd="0" destOrd="0" presId="urn:microsoft.com/office/officeart/2005/8/layout/list1"/>
    <dgm:cxn modelId="{39D553FE-353A-42DB-9902-55C1540A8D6E}" type="presParOf" srcId="{42FF5718-E94F-4097-A5EF-38ED0879B946}" destId="{CF8C5BEF-9663-4F8E-A5A0-A9C836F19B0B}" srcOrd="1" destOrd="0" presId="urn:microsoft.com/office/officeart/2005/8/layout/list1"/>
    <dgm:cxn modelId="{506292C8-BE64-4BEC-BB25-73314A50F54A}" type="presParOf" srcId="{983FD451-F5A4-4309-A603-8603E32F5F45}" destId="{345528F8-047E-4C91-8E78-FEC88FC44061}" srcOrd="1" destOrd="0" presId="urn:microsoft.com/office/officeart/2005/8/layout/list1"/>
    <dgm:cxn modelId="{BBC4FB9A-803E-48E7-A2A8-375D10AF983B}" type="presParOf" srcId="{983FD451-F5A4-4309-A603-8603E32F5F45}" destId="{A426F4BE-9377-4281-91A3-5EBD745057BA}" srcOrd="2" destOrd="0" presId="urn:microsoft.com/office/officeart/2005/8/layout/list1"/>
    <dgm:cxn modelId="{1C8F5A59-864E-4A1A-833A-7A20D4C14232}" type="presParOf" srcId="{983FD451-F5A4-4309-A603-8603E32F5F45}" destId="{93F74E1D-0DE8-49F8-B0BB-99A7F5CD9618}" srcOrd="3" destOrd="0" presId="urn:microsoft.com/office/officeart/2005/8/layout/list1"/>
    <dgm:cxn modelId="{F109763F-0FFB-47D6-A1A9-5CA842CB5BD0}" type="presParOf" srcId="{983FD451-F5A4-4309-A603-8603E32F5F45}" destId="{0EF5BA11-30A4-48CB-B891-3603FB2CBA48}" srcOrd="4" destOrd="0" presId="urn:microsoft.com/office/officeart/2005/8/layout/list1"/>
    <dgm:cxn modelId="{ACE89CE1-C638-46A4-8EFE-C3A02C098240}" type="presParOf" srcId="{0EF5BA11-30A4-48CB-B891-3603FB2CBA48}" destId="{CB557AA0-8F62-470D-8527-CF08966FBD5B}" srcOrd="0" destOrd="0" presId="urn:microsoft.com/office/officeart/2005/8/layout/list1"/>
    <dgm:cxn modelId="{52ACDF54-9055-4147-B81A-CBF08F32A8C0}" type="presParOf" srcId="{0EF5BA11-30A4-48CB-B891-3603FB2CBA48}" destId="{4804D4C4-D108-408C-87C2-7BBE74A610E5}" srcOrd="1" destOrd="0" presId="urn:microsoft.com/office/officeart/2005/8/layout/list1"/>
    <dgm:cxn modelId="{CD879683-1C00-4D06-9C7F-DE572004C998}" type="presParOf" srcId="{983FD451-F5A4-4309-A603-8603E32F5F45}" destId="{F48770EF-9AD4-4EAA-9767-A4AA3A36D725}" srcOrd="5" destOrd="0" presId="urn:microsoft.com/office/officeart/2005/8/layout/list1"/>
    <dgm:cxn modelId="{BCC428FE-0F42-4936-AE03-919A7F969323}" type="presParOf" srcId="{983FD451-F5A4-4309-A603-8603E32F5F45}" destId="{5E5566F2-D316-4432-867C-E4D2AFE1CC4D}" srcOrd="6" destOrd="0" presId="urn:microsoft.com/office/officeart/2005/8/layout/list1"/>
    <dgm:cxn modelId="{C9B719EA-19A4-4406-A31B-2DC569D280FC}" type="presParOf" srcId="{983FD451-F5A4-4309-A603-8603E32F5F45}" destId="{5A124DAF-6575-43A8-B905-3B39F7FEA55C}" srcOrd="7" destOrd="0" presId="urn:microsoft.com/office/officeart/2005/8/layout/list1"/>
    <dgm:cxn modelId="{F1486227-518B-4AAE-9B96-12D082DF2A73}" type="presParOf" srcId="{983FD451-F5A4-4309-A603-8603E32F5F45}" destId="{4C804491-A683-4A7E-A7DF-C435DC8D8890}" srcOrd="8" destOrd="0" presId="urn:microsoft.com/office/officeart/2005/8/layout/list1"/>
    <dgm:cxn modelId="{E73AAF5D-970F-4263-998B-1C61813E40CB}" type="presParOf" srcId="{4C804491-A683-4A7E-A7DF-C435DC8D8890}" destId="{E3B0B649-4A49-4ACE-8F96-0B95F4CD80F2}" srcOrd="0" destOrd="0" presId="urn:microsoft.com/office/officeart/2005/8/layout/list1"/>
    <dgm:cxn modelId="{DD09C443-3C6B-42BF-86D6-C8DF9618143D}" type="presParOf" srcId="{4C804491-A683-4A7E-A7DF-C435DC8D8890}" destId="{01576FCF-5FCD-4C0F-B46F-585772581457}" srcOrd="1" destOrd="0" presId="urn:microsoft.com/office/officeart/2005/8/layout/list1"/>
    <dgm:cxn modelId="{99C1E9BC-A3FE-4F53-A8E0-5D00CBE8749C}" type="presParOf" srcId="{983FD451-F5A4-4309-A603-8603E32F5F45}" destId="{68A24360-B694-4536-9C25-39693EEE8617}" srcOrd="9" destOrd="0" presId="urn:microsoft.com/office/officeart/2005/8/layout/list1"/>
    <dgm:cxn modelId="{72C8765C-E0BF-42C6-9AAE-CEF16DB4EA7E}" type="presParOf" srcId="{983FD451-F5A4-4309-A603-8603E32F5F45}" destId="{162E9013-A24C-4E50-96E8-40C434B119B6}" srcOrd="10" destOrd="0" presId="urn:microsoft.com/office/officeart/2005/8/layout/list1"/>
    <dgm:cxn modelId="{5571458D-7FBC-4C47-8ABF-921E2386D7F8}" type="presParOf" srcId="{983FD451-F5A4-4309-A603-8603E32F5F45}" destId="{5C938984-12BC-4D81-A41A-A0BF3164F444}" srcOrd="11" destOrd="0" presId="urn:microsoft.com/office/officeart/2005/8/layout/list1"/>
    <dgm:cxn modelId="{354A267A-2EDE-491B-802F-5F1A97433365}" type="presParOf" srcId="{983FD451-F5A4-4309-A603-8603E32F5F45}" destId="{1CBE0A0D-1410-4D95-8E06-8A9868F64FED}" srcOrd="12" destOrd="0" presId="urn:microsoft.com/office/officeart/2005/8/layout/list1"/>
    <dgm:cxn modelId="{4F311878-9826-4EC2-9422-7A4AA674F613}" type="presParOf" srcId="{1CBE0A0D-1410-4D95-8E06-8A9868F64FED}" destId="{8F3152CE-646E-4A66-8D12-05D366E24EC3}" srcOrd="0" destOrd="0" presId="urn:microsoft.com/office/officeart/2005/8/layout/list1"/>
    <dgm:cxn modelId="{A3DF291C-D7FE-4C3F-A82E-E14F9C0E2762}" type="presParOf" srcId="{1CBE0A0D-1410-4D95-8E06-8A9868F64FED}" destId="{1FFCC4F3-2155-4295-A870-4D8A1F96F0C2}" srcOrd="1" destOrd="0" presId="urn:microsoft.com/office/officeart/2005/8/layout/list1"/>
    <dgm:cxn modelId="{72816639-4FA7-4A74-BB5C-F4D7E070A563}" type="presParOf" srcId="{983FD451-F5A4-4309-A603-8603E32F5F45}" destId="{4DBF7F95-230F-45C3-BCC4-B4CA2F66F34E}" srcOrd="13" destOrd="0" presId="urn:microsoft.com/office/officeart/2005/8/layout/list1"/>
    <dgm:cxn modelId="{3E609255-224C-462A-8E0B-69825F2DEE6A}" type="presParOf" srcId="{983FD451-F5A4-4309-A603-8603E32F5F45}" destId="{88723AB3-2477-40F5-BB83-F7A76DFEDABE}" srcOrd="14" destOrd="0" presId="urn:microsoft.com/office/officeart/2005/8/layout/list1"/>
    <dgm:cxn modelId="{DBE7EB0B-5C7C-41FD-B0B0-EA7DEF1D3286}" type="presParOf" srcId="{983FD451-F5A4-4309-A603-8603E32F5F45}" destId="{12D236AB-E6D5-4F15-8B19-580A47DE38B4}" srcOrd="15" destOrd="0" presId="urn:microsoft.com/office/officeart/2005/8/layout/list1"/>
    <dgm:cxn modelId="{309B0785-6828-4600-8133-ABD5C3ECF6C9}" type="presParOf" srcId="{983FD451-F5A4-4309-A603-8603E32F5F45}" destId="{C56448A2-ACC7-4F3C-937B-5A58C489BB01}" srcOrd="16" destOrd="0" presId="urn:microsoft.com/office/officeart/2005/8/layout/list1"/>
    <dgm:cxn modelId="{0A71D1A4-8CA7-4DF2-B65D-8C6A69A604BA}" type="presParOf" srcId="{C56448A2-ACC7-4F3C-937B-5A58C489BB01}" destId="{8BECD94F-13B0-4E8B-BD89-2F2F3FA12FB9}" srcOrd="0" destOrd="0" presId="urn:microsoft.com/office/officeart/2005/8/layout/list1"/>
    <dgm:cxn modelId="{971411A2-E198-412A-B040-9087AF48D91A}" type="presParOf" srcId="{C56448A2-ACC7-4F3C-937B-5A58C489BB01}" destId="{D888901E-220D-4F71-96A0-934D3AF82813}" srcOrd="1" destOrd="0" presId="urn:microsoft.com/office/officeart/2005/8/layout/list1"/>
    <dgm:cxn modelId="{AF0EE291-8F82-4A35-ACE1-16A68489B17F}" type="presParOf" srcId="{983FD451-F5A4-4309-A603-8603E32F5F45}" destId="{D26BF5B0-9CC5-4452-8C95-61EA89DBACF1}" srcOrd="17" destOrd="0" presId="urn:microsoft.com/office/officeart/2005/8/layout/list1"/>
    <dgm:cxn modelId="{61F3B3AB-46AA-4BF6-AFAB-CEFBD87196D5}" type="presParOf" srcId="{983FD451-F5A4-4309-A603-8603E32F5F45}" destId="{7AECB76F-30C9-4303-9F9C-5F729253E09F}" srcOrd="18" destOrd="0" presId="urn:microsoft.com/office/officeart/2005/8/layout/list1"/>
    <dgm:cxn modelId="{BC1DFA71-420F-4283-AB5B-F176E23F5F3F}" type="presParOf" srcId="{983FD451-F5A4-4309-A603-8603E32F5F45}" destId="{2F8B1B3E-4393-4913-8565-DCDF917564CA}" srcOrd="19" destOrd="0" presId="urn:microsoft.com/office/officeart/2005/8/layout/list1"/>
    <dgm:cxn modelId="{FD48D373-A7AE-4226-BB8F-97791FC73BBC}" type="presParOf" srcId="{983FD451-F5A4-4309-A603-8603E32F5F45}" destId="{263BD6B9-20F7-411E-9A77-F05E7DD09C89}" srcOrd="20" destOrd="0" presId="urn:microsoft.com/office/officeart/2005/8/layout/list1"/>
    <dgm:cxn modelId="{7F4867E0-3A1E-40D9-A01B-D1C1D267FBB7}" type="presParOf" srcId="{263BD6B9-20F7-411E-9A77-F05E7DD09C89}" destId="{5848D87C-F0D4-49C1-B300-0E7247CDA662}" srcOrd="0" destOrd="0" presId="urn:microsoft.com/office/officeart/2005/8/layout/list1"/>
    <dgm:cxn modelId="{7C4673D1-F240-4E79-BEF3-4C75F85C9A4A}" type="presParOf" srcId="{263BD6B9-20F7-411E-9A77-F05E7DD09C89}" destId="{3D9B29F9-7A9F-4072-A76D-C7999F94D3AB}" srcOrd="1" destOrd="0" presId="urn:microsoft.com/office/officeart/2005/8/layout/list1"/>
    <dgm:cxn modelId="{0AC5A5CF-3FF2-484D-B312-E16D67B28ECC}" type="presParOf" srcId="{983FD451-F5A4-4309-A603-8603E32F5F45}" destId="{7417397F-B6A1-4753-98FC-0650C5979BDA}" srcOrd="21" destOrd="0" presId="urn:microsoft.com/office/officeart/2005/8/layout/list1"/>
    <dgm:cxn modelId="{E15BCDEF-308A-4352-AAFC-3FBC7D74CE5C}" type="presParOf" srcId="{983FD451-F5A4-4309-A603-8603E32F5F45}" destId="{4874389E-12BE-4882-94B5-5A69AD464DCB}" srcOrd="22" destOrd="0" presId="urn:microsoft.com/office/officeart/2005/8/layout/list1"/>
    <dgm:cxn modelId="{085184E8-D6FD-4766-951A-7EAED24040FB}" type="presParOf" srcId="{983FD451-F5A4-4309-A603-8603E32F5F45}" destId="{3E3620D9-388D-4824-99A1-80E9AC10D238}" srcOrd="23" destOrd="0" presId="urn:microsoft.com/office/officeart/2005/8/layout/list1"/>
    <dgm:cxn modelId="{D5845649-AA74-48C4-8721-044FA0700B2E}" type="presParOf" srcId="{983FD451-F5A4-4309-A603-8603E32F5F45}" destId="{56102817-84DE-4899-B3D5-AC327EFF3D83}" srcOrd="24" destOrd="0" presId="urn:microsoft.com/office/officeart/2005/8/layout/list1"/>
    <dgm:cxn modelId="{F2CBA9F1-C476-4886-B238-08E6716CA66A}" type="presParOf" srcId="{56102817-84DE-4899-B3D5-AC327EFF3D83}" destId="{046C50A0-AA0D-438A-BBD3-9A5FE199D698}" srcOrd="0" destOrd="0" presId="urn:microsoft.com/office/officeart/2005/8/layout/list1"/>
    <dgm:cxn modelId="{7318C901-2683-4299-AD41-7057A935D098}" type="presParOf" srcId="{56102817-84DE-4899-B3D5-AC327EFF3D83}" destId="{4E4FACE6-9CF4-404B-BE25-6DA2FAC4B4E9}" srcOrd="1" destOrd="0" presId="urn:microsoft.com/office/officeart/2005/8/layout/list1"/>
    <dgm:cxn modelId="{70BB6CFA-20FC-461E-A24D-E42949239D3B}" type="presParOf" srcId="{983FD451-F5A4-4309-A603-8603E32F5F45}" destId="{46123D2B-E796-41D6-9D5B-25E7EFC13476}" srcOrd="25" destOrd="0" presId="urn:microsoft.com/office/officeart/2005/8/layout/list1"/>
    <dgm:cxn modelId="{FC67AD5A-134D-4D3E-9AAF-0914B0129B4E}" type="presParOf" srcId="{983FD451-F5A4-4309-A603-8603E32F5F45}" destId="{134B9DDC-8579-45D3-9262-4586216B26B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BA87F-86B3-446E-89C1-DA296BA59A36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800" dirty="0" smtClean="0"/>
            <a:t>Field Trip to LSU’s School of Architecture, College of Art &amp; Design</a:t>
          </a:r>
          <a:endParaRPr lang="en-US" sz="1800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632BBDF7-587D-471E-B5DE-A225C0C2C219}">
      <dgm:prSet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School-Based Design Instruction </a:t>
          </a:r>
          <a:endParaRPr lang="en-US" dirty="0"/>
        </a:p>
      </dgm:t>
    </dgm:pt>
    <dgm:pt modelId="{044A042C-C9DB-4E79-BB35-E95EFA85FE39}" type="parTrans" cxnId="{AB901CBB-4E15-48CF-BF76-05F98775777F}">
      <dgm:prSet/>
      <dgm:spPr/>
      <dgm:t>
        <a:bodyPr/>
        <a:lstStyle/>
        <a:p>
          <a:endParaRPr lang="en-US"/>
        </a:p>
      </dgm:t>
    </dgm:pt>
    <dgm:pt modelId="{E9AA3004-0CFD-4912-8B78-160630D44F8A}" type="sibTrans" cxnId="{AB901CBB-4E15-48CF-BF76-05F98775777F}">
      <dgm:prSet/>
      <dgm:spPr/>
      <dgm:t>
        <a:bodyPr/>
        <a:lstStyle/>
        <a:p>
          <a:endParaRPr lang="en-US"/>
        </a:p>
      </dgm:t>
    </dgm:pt>
    <dgm:pt modelId="{3CA2A2DC-8329-4D12-BCF6-67F186A2B391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Field Trips to Area Architecture Firms</a:t>
          </a:r>
          <a:endParaRPr lang="en-US" dirty="0"/>
        </a:p>
      </dgm:t>
    </dgm:pt>
    <dgm:pt modelId="{E460B1D5-1E07-436E-A00E-A8E379418B39}" type="parTrans" cxnId="{5630267F-37B3-4580-B0A1-B4C5EB5A5140}">
      <dgm:prSet/>
      <dgm:spPr/>
      <dgm:t>
        <a:bodyPr/>
        <a:lstStyle/>
        <a:p>
          <a:endParaRPr lang="en-US"/>
        </a:p>
      </dgm:t>
    </dgm:pt>
    <dgm:pt modelId="{4044C7A9-9E2F-4CD1-B5E2-C633B2173BAA}" type="sibTrans" cxnId="{5630267F-37B3-4580-B0A1-B4C5EB5A5140}">
      <dgm:prSet/>
      <dgm:spPr/>
      <dgm:t>
        <a:bodyPr/>
        <a:lstStyle/>
        <a:p>
          <a:endParaRPr lang="en-US"/>
        </a:p>
      </dgm:t>
    </dgm:pt>
    <dgm:pt modelId="{8FD9428B-0964-4E79-B40D-5DB64424A8F5}">
      <dgm:prSet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Hands On/Project-Based Activities</a:t>
          </a:r>
          <a:endParaRPr lang="en-US" dirty="0"/>
        </a:p>
      </dgm:t>
    </dgm:pt>
    <dgm:pt modelId="{9111D8CA-4893-46BE-A59F-D92C6939C4FD}" type="parTrans" cxnId="{B0409C79-A5FB-4387-901E-3B8EA53123E3}">
      <dgm:prSet/>
      <dgm:spPr/>
      <dgm:t>
        <a:bodyPr/>
        <a:lstStyle/>
        <a:p>
          <a:endParaRPr lang="en-US"/>
        </a:p>
      </dgm:t>
    </dgm:pt>
    <dgm:pt modelId="{F5970857-A3E9-4DE7-A5C9-7D26EEBD3AB0}" type="sibTrans" cxnId="{B0409C79-A5FB-4387-901E-3B8EA53123E3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C0F6A-7D17-4104-9A3E-4C40D21D53FF}" type="pres">
      <dgm:prSet presAssocID="{632BBDF7-587D-471E-B5DE-A225C0C2C219}" presName="parentLin" presStyleCnt="0"/>
      <dgm:spPr/>
    </dgm:pt>
    <dgm:pt modelId="{7CA9B6CB-80F8-4F25-800B-09803C88DB91}" type="pres">
      <dgm:prSet presAssocID="{632BBDF7-587D-471E-B5DE-A225C0C2C21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8F3FEF-F7E3-43A5-91D4-BD8286337C88}" type="pres">
      <dgm:prSet presAssocID="{632BBDF7-587D-471E-B5DE-A225C0C2C2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E187-5E23-4020-A7E4-978E2AFF922B}" type="pres">
      <dgm:prSet presAssocID="{632BBDF7-587D-471E-B5DE-A225C0C2C219}" presName="negativeSpace" presStyleCnt="0"/>
      <dgm:spPr/>
    </dgm:pt>
    <dgm:pt modelId="{994DE49A-1BBC-4BA7-87B4-22425FC68588}" type="pres">
      <dgm:prSet presAssocID="{632BBDF7-587D-471E-B5DE-A225C0C2C219}" presName="childText" presStyleLbl="conFgAcc1" presStyleIdx="0" presStyleCnt="4">
        <dgm:presLayoutVars>
          <dgm:bulletEnabled val="1"/>
        </dgm:presLayoutVars>
      </dgm:prSet>
      <dgm:spPr/>
    </dgm:pt>
    <dgm:pt modelId="{E449861D-455E-4962-8809-72D3E812F55D}" type="pres">
      <dgm:prSet presAssocID="{E9AA3004-0CFD-4912-8B78-160630D44F8A}" presName="spaceBetweenRectangles" presStyleCnt="0"/>
      <dgm:spPr/>
    </dgm:pt>
    <dgm:pt modelId="{23C3535E-C59A-4AF8-8994-A1EF69148D35}" type="pres">
      <dgm:prSet presAssocID="{8FD9428B-0964-4E79-B40D-5DB64424A8F5}" presName="parentLin" presStyleCnt="0"/>
      <dgm:spPr/>
    </dgm:pt>
    <dgm:pt modelId="{0924B024-38EE-4710-917E-1203AC00AA8C}" type="pres">
      <dgm:prSet presAssocID="{8FD9428B-0964-4E79-B40D-5DB64424A8F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85ED496-15DA-474A-B1AA-48085F6DDECD}" type="pres">
      <dgm:prSet presAssocID="{8FD9428B-0964-4E79-B40D-5DB64424A8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920AA-34DF-4504-B6F6-F70768A5F887}" type="pres">
      <dgm:prSet presAssocID="{8FD9428B-0964-4E79-B40D-5DB64424A8F5}" presName="negativeSpace" presStyleCnt="0"/>
      <dgm:spPr/>
    </dgm:pt>
    <dgm:pt modelId="{2FD2CBAF-D20C-46D7-817B-4C6FA6FB8BCD}" type="pres">
      <dgm:prSet presAssocID="{8FD9428B-0964-4E79-B40D-5DB64424A8F5}" presName="childText" presStyleLbl="conFgAcc1" presStyleIdx="1" presStyleCnt="4">
        <dgm:presLayoutVars>
          <dgm:bulletEnabled val="1"/>
        </dgm:presLayoutVars>
      </dgm:prSet>
      <dgm:spPr/>
    </dgm:pt>
    <dgm:pt modelId="{42CEF72A-072E-4FF9-92E2-B09CC7D34542}" type="pres">
      <dgm:prSet presAssocID="{F5970857-A3E9-4DE7-A5C9-7D26EEBD3AB0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754BA71B-D73D-4446-99BD-71DF1CFCA2E7}" type="pres">
      <dgm:prSet presAssocID="{3CA2A2DC-8329-4D12-BCF6-67F186A2B391}" presName="parentLin" presStyleCnt="0"/>
      <dgm:spPr/>
    </dgm:pt>
    <dgm:pt modelId="{0F60BBDD-CD30-42E6-9AF7-56E6C2FF8B17}" type="pres">
      <dgm:prSet presAssocID="{3CA2A2DC-8329-4D12-BCF6-67F186A2B39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5F1955-5C2F-4DB0-BFC9-5A9980880DBA}" type="pres">
      <dgm:prSet presAssocID="{3CA2A2DC-8329-4D12-BCF6-67F186A2B3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B398C-3599-45A9-8835-DA34E40C3ECB}" type="pres">
      <dgm:prSet presAssocID="{3CA2A2DC-8329-4D12-BCF6-67F186A2B391}" presName="negativeSpace" presStyleCnt="0"/>
      <dgm:spPr/>
    </dgm:pt>
    <dgm:pt modelId="{AF679C91-8F1D-4FE7-B7D7-6AB89E054880}" type="pres">
      <dgm:prSet presAssocID="{3CA2A2DC-8329-4D12-BCF6-67F186A2B3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630267F-37B3-4580-B0A1-B4C5EB5A5140}" srcId="{DFD4CB01-EB3B-4D54-8CDC-DE6348882211}" destId="{3CA2A2DC-8329-4D12-BCF6-67F186A2B391}" srcOrd="3" destOrd="0" parTransId="{E460B1D5-1E07-436E-A00E-A8E379418B39}" sibTransId="{4044C7A9-9E2F-4CD1-B5E2-C633B2173BAA}"/>
    <dgm:cxn modelId="{44EEC4AC-8DED-4CCC-ABA2-A61DD996CE2D}" srcId="{DFD4CB01-EB3B-4D54-8CDC-DE6348882211}" destId="{06BBA87F-86B3-446E-89C1-DA296BA59A36}" srcOrd="2" destOrd="0" parTransId="{D368E631-D524-4653-AA18-A6FEC1059B7F}" sibTransId="{FA8EAA6E-DBF4-4C8A-9C6C-0F4BCAD20676}"/>
    <dgm:cxn modelId="{EB666BBA-C258-4513-A6AC-427DF7BD2025}" type="presOf" srcId="{DFD4CB01-EB3B-4D54-8CDC-DE6348882211}" destId="{983FD451-F5A4-4309-A603-8603E32F5F45}" srcOrd="0" destOrd="0" presId="urn:microsoft.com/office/officeart/2005/8/layout/list1"/>
    <dgm:cxn modelId="{201E745B-2427-46F2-8B68-82AF18AF8287}" type="presOf" srcId="{632BBDF7-587D-471E-B5DE-A225C0C2C219}" destId="{188F3FEF-F7E3-43A5-91D4-BD8286337C88}" srcOrd="1" destOrd="0" presId="urn:microsoft.com/office/officeart/2005/8/layout/list1"/>
    <dgm:cxn modelId="{F8D7B739-B4B5-4B3F-8E65-EFD99C9956E6}" type="presOf" srcId="{06BBA87F-86B3-446E-89C1-DA296BA59A36}" destId="{E3B0B649-4A49-4ACE-8F96-0B95F4CD80F2}" srcOrd="0" destOrd="0" presId="urn:microsoft.com/office/officeart/2005/8/layout/list1"/>
    <dgm:cxn modelId="{1AB953E7-9175-4ECB-9773-13147FEE75A4}" type="presOf" srcId="{8FD9428B-0964-4E79-B40D-5DB64424A8F5}" destId="{0924B024-38EE-4710-917E-1203AC00AA8C}" srcOrd="0" destOrd="0" presId="urn:microsoft.com/office/officeart/2005/8/layout/list1"/>
    <dgm:cxn modelId="{E46B9F67-6F5C-4A56-BAD6-8245ED004082}" type="presOf" srcId="{632BBDF7-587D-471E-B5DE-A225C0C2C219}" destId="{7CA9B6CB-80F8-4F25-800B-09803C88DB91}" srcOrd="0" destOrd="0" presId="urn:microsoft.com/office/officeart/2005/8/layout/list1"/>
    <dgm:cxn modelId="{AB901CBB-4E15-48CF-BF76-05F98775777F}" srcId="{DFD4CB01-EB3B-4D54-8CDC-DE6348882211}" destId="{632BBDF7-587D-471E-B5DE-A225C0C2C219}" srcOrd="0" destOrd="0" parTransId="{044A042C-C9DB-4E79-BB35-E95EFA85FE39}" sibTransId="{E9AA3004-0CFD-4912-8B78-160630D44F8A}"/>
    <dgm:cxn modelId="{5EC9FC2D-4A81-4D08-BC42-4C54ADE95B06}" type="presOf" srcId="{3CA2A2DC-8329-4D12-BCF6-67F186A2B391}" destId="{0F60BBDD-CD30-42E6-9AF7-56E6C2FF8B17}" srcOrd="0" destOrd="0" presId="urn:microsoft.com/office/officeart/2005/8/layout/list1"/>
    <dgm:cxn modelId="{8F05FABB-4746-4E22-B40D-168C1BE680AF}" type="presOf" srcId="{06BBA87F-86B3-446E-89C1-DA296BA59A36}" destId="{01576FCF-5FCD-4C0F-B46F-585772581457}" srcOrd="1" destOrd="0" presId="urn:microsoft.com/office/officeart/2005/8/layout/list1"/>
    <dgm:cxn modelId="{B0409C79-A5FB-4387-901E-3B8EA53123E3}" srcId="{DFD4CB01-EB3B-4D54-8CDC-DE6348882211}" destId="{8FD9428B-0964-4E79-B40D-5DB64424A8F5}" srcOrd="1" destOrd="0" parTransId="{9111D8CA-4893-46BE-A59F-D92C6939C4FD}" sibTransId="{F5970857-A3E9-4DE7-A5C9-7D26EEBD3AB0}"/>
    <dgm:cxn modelId="{3550CD7A-659E-448D-AA43-8B691DCCC728}" type="presOf" srcId="{3CA2A2DC-8329-4D12-BCF6-67F186A2B391}" destId="{2A5F1955-5C2F-4DB0-BFC9-5A9980880DBA}" srcOrd="1" destOrd="0" presId="urn:microsoft.com/office/officeart/2005/8/layout/list1"/>
    <dgm:cxn modelId="{0CA23B1D-8F83-4B2F-852B-E13327DD49C8}" type="presOf" srcId="{8FD9428B-0964-4E79-B40D-5DB64424A8F5}" destId="{985ED496-15DA-474A-B1AA-48085F6DDECD}" srcOrd="1" destOrd="0" presId="urn:microsoft.com/office/officeart/2005/8/layout/list1"/>
    <dgm:cxn modelId="{031DE405-1540-4CD3-AC66-CD1DC75872B3}" type="presParOf" srcId="{983FD451-F5A4-4309-A603-8603E32F5F45}" destId="{6D6C0F6A-7D17-4104-9A3E-4C40D21D53FF}" srcOrd="0" destOrd="0" presId="urn:microsoft.com/office/officeart/2005/8/layout/list1"/>
    <dgm:cxn modelId="{F1AC3E6D-2642-412C-B3D7-A449220124B9}" type="presParOf" srcId="{6D6C0F6A-7D17-4104-9A3E-4C40D21D53FF}" destId="{7CA9B6CB-80F8-4F25-800B-09803C88DB91}" srcOrd="0" destOrd="0" presId="urn:microsoft.com/office/officeart/2005/8/layout/list1"/>
    <dgm:cxn modelId="{DE6474BA-F4C7-4BC2-B27F-A8B71146260C}" type="presParOf" srcId="{6D6C0F6A-7D17-4104-9A3E-4C40D21D53FF}" destId="{188F3FEF-F7E3-43A5-91D4-BD8286337C88}" srcOrd="1" destOrd="0" presId="urn:microsoft.com/office/officeart/2005/8/layout/list1"/>
    <dgm:cxn modelId="{EE7FCBA4-8B7B-4643-91C8-C3D5C360D1D7}" type="presParOf" srcId="{983FD451-F5A4-4309-A603-8603E32F5F45}" destId="{0D12E187-5E23-4020-A7E4-978E2AFF922B}" srcOrd="1" destOrd="0" presId="urn:microsoft.com/office/officeart/2005/8/layout/list1"/>
    <dgm:cxn modelId="{5A6FF094-322D-40E3-A61F-D3CEB1CDD7EB}" type="presParOf" srcId="{983FD451-F5A4-4309-A603-8603E32F5F45}" destId="{994DE49A-1BBC-4BA7-87B4-22425FC68588}" srcOrd="2" destOrd="0" presId="urn:microsoft.com/office/officeart/2005/8/layout/list1"/>
    <dgm:cxn modelId="{E4B11310-A63B-43CC-BFFE-A95DA5CED553}" type="presParOf" srcId="{983FD451-F5A4-4309-A603-8603E32F5F45}" destId="{E449861D-455E-4962-8809-72D3E812F55D}" srcOrd="3" destOrd="0" presId="urn:microsoft.com/office/officeart/2005/8/layout/list1"/>
    <dgm:cxn modelId="{0C106043-DD0A-4296-902C-BFC56ECD2F71}" type="presParOf" srcId="{983FD451-F5A4-4309-A603-8603E32F5F45}" destId="{23C3535E-C59A-4AF8-8994-A1EF69148D35}" srcOrd="4" destOrd="0" presId="urn:microsoft.com/office/officeart/2005/8/layout/list1"/>
    <dgm:cxn modelId="{37610FCE-995E-4F92-BA46-EA149A925213}" type="presParOf" srcId="{23C3535E-C59A-4AF8-8994-A1EF69148D35}" destId="{0924B024-38EE-4710-917E-1203AC00AA8C}" srcOrd="0" destOrd="0" presId="urn:microsoft.com/office/officeart/2005/8/layout/list1"/>
    <dgm:cxn modelId="{49857221-AF7F-4167-944B-1E6A28F8F5D8}" type="presParOf" srcId="{23C3535E-C59A-4AF8-8994-A1EF69148D35}" destId="{985ED496-15DA-474A-B1AA-48085F6DDECD}" srcOrd="1" destOrd="0" presId="urn:microsoft.com/office/officeart/2005/8/layout/list1"/>
    <dgm:cxn modelId="{A2AF1E24-F99E-43DD-BAF5-4EBDBCF0D64C}" type="presParOf" srcId="{983FD451-F5A4-4309-A603-8603E32F5F45}" destId="{DCE920AA-34DF-4504-B6F6-F70768A5F887}" srcOrd="5" destOrd="0" presId="urn:microsoft.com/office/officeart/2005/8/layout/list1"/>
    <dgm:cxn modelId="{493C00A8-AA66-437A-9DDC-56D4DEA1E09C}" type="presParOf" srcId="{983FD451-F5A4-4309-A603-8603E32F5F45}" destId="{2FD2CBAF-D20C-46D7-817B-4C6FA6FB8BCD}" srcOrd="6" destOrd="0" presId="urn:microsoft.com/office/officeart/2005/8/layout/list1"/>
    <dgm:cxn modelId="{C359946C-7806-4F18-B582-F922F00DD1BB}" type="presParOf" srcId="{983FD451-F5A4-4309-A603-8603E32F5F45}" destId="{42CEF72A-072E-4FF9-92E2-B09CC7D34542}" srcOrd="7" destOrd="0" presId="urn:microsoft.com/office/officeart/2005/8/layout/list1"/>
    <dgm:cxn modelId="{EBB6641D-EE6B-45A2-8E07-8AFCB147D26C}" type="presParOf" srcId="{983FD451-F5A4-4309-A603-8603E32F5F45}" destId="{4C804491-A683-4A7E-A7DF-C435DC8D8890}" srcOrd="8" destOrd="0" presId="urn:microsoft.com/office/officeart/2005/8/layout/list1"/>
    <dgm:cxn modelId="{B891926A-3792-4624-A77D-D0D0359D07EF}" type="presParOf" srcId="{4C804491-A683-4A7E-A7DF-C435DC8D8890}" destId="{E3B0B649-4A49-4ACE-8F96-0B95F4CD80F2}" srcOrd="0" destOrd="0" presId="urn:microsoft.com/office/officeart/2005/8/layout/list1"/>
    <dgm:cxn modelId="{0851ADE3-3832-4718-A57F-54D732B02845}" type="presParOf" srcId="{4C804491-A683-4A7E-A7DF-C435DC8D8890}" destId="{01576FCF-5FCD-4C0F-B46F-585772581457}" srcOrd="1" destOrd="0" presId="urn:microsoft.com/office/officeart/2005/8/layout/list1"/>
    <dgm:cxn modelId="{F00E61C8-DB49-4C5C-A58F-4572F6EE879B}" type="presParOf" srcId="{983FD451-F5A4-4309-A603-8603E32F5F45}" destId="{68A24360-B694-4536-9C25-39693EEE8617}" srcOrd="9" destOrd="0" presId="urn:microsoft.com/office/officeart/2005/8/layout/list1"/>
    <dgm:cxn modelId="{779A3FB8-9BEC-449D-88E4-C1414704D0A1}" type="presParOf" srcId="{983FD451-F5A4-4309-A603-8603E32F5F45}" destId="{162E9013-A24C-4E50-96E8-40C434B119B6}" srcOrd="10" destOrd="0" presId="urn:microsoft.com/office/officeart/2005/8/layout/list1"/>
    <dgm:cxn modelId="{24D2C377-AC74-4033-87EC-0DD956F1CE29}" type="presParOf" srcId="{983FD451-F5A4-4309-A603-8603E32F5F45}" destId="{5C938984-12BC-4D81-A41A-A0BF3164F444}" srcOrd="11" destOrd="0" presId="urn:microsoft.com/office/officeart/2005/8/layout/list1"/>
    <dgm:cxn modelId="{E1356AD7-59FB-4246-9779-92CCE5C0576B}" type="presParOf" srcId="{983FD451-F5A4-4309-A603-8603E32F5F45}" destId="{754BA71B-D73D-4446-99BD-71DF1CFCA2E7}" srcOrd="12" destOrd="0" presId="urn:microsoft.com/office/officeart/2005/8/layout/list1"/>
    <dgm:cxn modelId="{B61AFB27-65BC-424D-B7F2-394617F9FAC4}" type="presParOf" srcId="{754BA71B-D73D-4446-99BD-71DF1CFCA2E7}" destId="{0F60BBDD-CD30-42E6-9AF7-56E6C2FF8B17}" srcOrd="0" destOrd="0" presId="urn:microsoft.com/office/officeart/2005/8/layout/list1"/>
    <dgm:cxn modelId="{1C232966-4576-4A35-9035-366B74E5C3EE}" type="presParOf" srcId="{754BA71B-D73D-4446-99BD-71DF1CFCA2E7}" destId="{2A5F1955-5C2F-4DB0-BFC9-5A9980880DBA}" srcOrd="1" destOrd="0" presId="urn:microsoft.com/office/officeart/2005/8/layout/list1"/>
    <dgm:cxn modelId="{110352D9-89DD-45BC-B603-63AD282CFDC6}" type="presParOf" srcId="{983FD451-F5A4-4309-A603-8603E32F5F45}" destId="{907B398C-3599-45A9-8835-DA34E40C3ECB}" srcOrd="13" destOrd="0" presId="urn:microsoft.com/office/officeart/2005/8/layout/list1"/>
    <dgm:cxn modelId="{1C179AB0-3CA4-4368-8800-7E89DB08AE3A}" type="presParOf" srcId="{983FD451-F5A4-4309-A603-8603E32F5F45}" destId="{AF679C91-8F1D-4FE7-B7D7-6AB89E0548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Web-based Interface</a:t>
          </a:r>
          <a:endParaRPr lang="en-US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B52605CE-DD42-4C83-B3E6-37B1C2F8D236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Interactive Forms</a:t>
          </a:r>
          <a:endParaRPr lang="en-US" dirty="0"/>
        </a:p>
      </dgm:t>
    </dgm:pt>
    <dgm:pt modelId="{32765BB1-086E-4057-99CC-966E98BB6E83}" type="parTrans" cxnId="{B7FABA11-49A2-424F-98C4-F4F8B67573DE}">
      <dgm:prSet/>
      <dgm:spPr/>
      <dgm:t>
        <a:bodyPr/>
        <a:lstStyle/>
        <a:p>
          <a:endParaRPr lang="en-US"/>
        </a:p>
      </dgm:t>
    </dgm:pt>
    <dgm:pt modelId="{E094B016-17D5-49C1-A76E-A2C9A1B26351}" type="sibTrans" cxnId="{B7FABA11-49A2-424F-98C4-F4F8B67573DE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File and Photo Uploads</a:t>
          </a:r>
          <a:endParaRPr lang="en-US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59B56A9A-E2F3-4C6A-B8DD-DFE980C0AD94}">
      <dgm:prSet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Feeds into a Database</a:t>
          </a:r>
          <a:endParaRPr lang="en-US" dirty="0"/>
        </a:p>
      </dgm:t>
    </dgm:pt>
    <dgm:pt modelId="{F114CF67-1AA0-4D7F-A9D1-50E69D38AED5}" type="parTrans" cxnId="{879BDB9A-F55C-42C8-BD07-B4D1E9E3EB10}">
      <dgm:prSet/>
      <dgm:spPr/>
      <dgm:t>
        <a:bodyPr/>
        <a:lstStyle/>
        <a:p>
          <a:endParaRPr lang="en-US"/>
        </a:p>
      </dgm:t>
    </dgm:pt>
    <dgm:pt modelId="{63683055-E91F-49DD-A0F7-A6E195D83970}" type="sibTrans" cxnId="{879BDB9A-F55C-42C8-BD07-B4D1E9E3EB10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0EF5BA11-30A4-48CB-B891-3603FB2CBA48}" type="pres">
      <dgm:prSet presAssocID="{B52605CE-DD42-4C83-B3E6-37B1C2F8D236}" presName="parentLin" presStyleCnt="0"/>
      <dgm:spPr/>
    </dgm:pt>
    <dgm:pt modelId="{CB557AA0-8F62-470D-8527-CF08966FBD5B}" type="pres">
      <dgm:prSet presAssocID="{B52605CE-DD42-4C83-B3E6-37B1C2F8D23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04D4C4-D108-408C-87C2-7BBE74A610E5}" type="pres">
      <dgm:prSet presAssocID="{B52605CE-DD42-4C83-B3E6-37B1C2F8D2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70EF-9AD4-4EAA-9767-A4AA3A36D725}" type="pres">
      <dgm:prSet presAssocID="{B52605CE-DD42-4C83-B3E6-37B1C2F8D236}" presName="negativeSpace" presStyleCnt="0"/>
      <dgm:spPr/>
    </dgm:pt>
    <dgm:pt modelId="{5E5566F2-D316-4432-867C-E4D2AFE1CC4D}" type="pres">
      <dgm:prSet presAssocID="{B52605CE-DD42-4C83-B3E6-37B1C2F8D236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A124DAF-6575-43A8-B905-3B39F7FEA55C}" type="pres">
      <dgm:prSet presAssocID="{E094B016-17D5-49C1-A76E-A2C9A1B26351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1CBE0A0D-1410-4D95-8E06-8A9868F64FED}" type="pres">
      <dgm:prSet presAssocID="{59B56A9A-E2F3-4C6A-B8DD-DFE980C0AD94}" presName="parentLin" presStyleCnt="0"/>
      <dgm:spPr/>
    </dgm:pt>
    <dgm:pt modelId="{8F3152CE-646E-4A66-8D12-05D366E24EC3}" type="pres">
      <dgm:prSet presAssocID="{59B56A9A-E2F3-4C6A-B8DD-DFE980C0AD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FFCC4F3-2155-4295-A870-4D8A1F96F0C2}" type="pres">
      <dgm:prSet presAssocID="{59B56A9A-E2F3-4C6A-B8DD-DFE980C0AD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F7F95-230F-45C3-BCC4-B4CA2F66F34E}" type="pres">
      <dgm:prSet presAssocID="{59B56A9A-E2F3-4C6A-B8DD-DFE980C0AD94}" presName="negativeSpace" presStyleCnt="0"/>
      <dgm:spPr/>
    </dgm:pt>
    <dgm:pt modelId="{88723AB3-2477-40F5-BB83-F7A76DFEDABE}" type="pres">
      <dgm:prSet presAssocID="{59B56A9A-E2F3-4C6A-B8DD-DFE980C0AD94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44EEC4AC-8DED-4CCC-ABA2-A61DD996CE2D}" srcId="{DFD4CB01-EB3B-4D54-8CDC-DE6348882211}" destId="{06BBA87F-86B3-446E-89C1-DA296BA59A36}" srcOrd="2" destOrd="0" parTransId="{D368E631-D524-4653-AA18-A6FEC1059B7F}" sibTransId="{FA8EAA6E-DBF4-4C8A-9C6C-0F4BCAD20676}"/>
    <dgm:cxn modelId="{7AD38703-9B06-480A-BA79-B01D236DD3E7}" type="presOf" srcId="{06BBA87F-86B3-446E-89C1-DA296BA59A36}" destId="{E3B0B649-4A49-4ACE-8F96-0B95F4CD80F2}" srcOrd="0" destOrd="0" presId="urn:microsoft.com/office/officeart/2005/8/layout/list1"/>
    <dgm:cxn modelId="{7C286A17-F39C-4C4E-AEF4-05A75434D7D5}" type="presOf" srcId="{DFD4CB01-EB3B-4D54-8CDC-DE6348882211}" destId="{983FD451-F5A4-4309-A603-8603E32F5F45}" srcOrd="0" destOrd="0" presId="urn:microsoft.com/office/officeart/2005/8/layout/list1"/>
    <dgm:cxn modelId="{819E70DB-374B-440F-8712-421FE08108F4}" type="presOf" srcId="{3000F27B-CACD-4FE8-87CB-3E048965D8D4}" destId="{CF8C5BEF-9663-4F8E-A5A0-A9C836F19B0B}" srcOrd="1" destOrd="0" presId="urn:microsoft.com/office/officeart/2005/8/layout/list1"/>
    <dgm:cxn modelId="{4DE89651-A3F2-4114-A8EE-FEF86B98721D}" type="presOf" srcId="{3000F27B-CACD-4FE8-87CB-3E048965D8D4}" destId="{51EBE2DF-C0E5-4479-8CFB-101C173125EB}" srcOrd="0" destOrd="0" presId="urn:microsoft.com/office/officeart/2005/8/layout/list1"/>
    <dgm:cxn modelId="{77125C6E-ED38-4D13-8560-83DE0D5E77DD}" type="presOf" srcId="{59B56A9A-E2F3-4C6A-B8DD-DFE980C0AD94}" destId="{8F3152CE-646E-4A66-8D12-05D366E24EC3}" srcOrd="0" destOrd="0" presId="urn:microsoft.com/office/officeart/2005/8/layout/list1"/>
    <dgm:cxn modelId="{10C63E08-FBD2-4CBF-A136-C91CB2B95619}" type="presOf" srcId="{06BBA87F-86B3-446E-89C1-DA296BA59A36}" destId="{01576FCF-5FCD-4C0F-B46F-585772581457}" srcOrd="1" destOrd="0" presId="urn:microsoft.com/office/officeart/2005/8/layout/list1"/>
    <dgm:cxn modelId="{C38D57B3-B431-4217-99B3-90DC1E18DCE7}" type="presOf" srcId="{59B56A9A-E2F3-4C6A-B8DD-DFE980C0AD94}" destId="{1FFCC4F3-2155-4295-A870-4D8A1F96F0C2}" srcOrd="1" destOrd="0" presId="urn:microsoft.com/office/officeart/2005/8/layout/list1"/>
    <dgm:cxn modelId="{9B9A8A22-A82D-403E-A5B2-A042CE5908F4}" type="presOf" srcId="{B52605CE-DD42-4C83-B3E6-37B1C2F8D236}" destId="{CB557AA0-8F62-470D-8527-CF08966FBD5B}" srcOrd="0" destOrd="0" presId="urn:microsoft.com/office/officeart/2005/8/layout/list1"/>
    <dgm:cxn modelId="{D10AE02B-F371-4175-8710-73DDB13B7EEE}" type="presOf" srcId="{B52605CE-DD42-4C83-B3E6-37B1C2F8D236}" destId="{4804D4C4-D108-408C-87C2-7BBE74A610E5}" srcOrd="1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879BDB9A-F55C-42C8-BD07-B4D1E9E3EB10}" srcId="{DFD4CB01-EB3B-4D54-8CDC-DE6348882211}" destId="{59B56A9A-E2F3-4C6A-B8DD-DFE980C0AD94}" srcOrd="3" destOrd="0" parTransId="{F114CF67-1AA0-4D7F-A9D1-50E69D38AED5}" sibTransId="{63683055-E91F-49DD-A0F7-A6E195D83970}"/>
    <dgm:cxn modelId="{B7FABA11-49A2-424F-98C4-F4F8B67573DE}" srcId="{DFD4CB01-EB3B-4D54-8CDC-DE6348882211}" destId="{B52605CE-DD42-4C83-B3E6-37B1C2F8D236}" srcOrd="1" destOrd="0" parTransId="{32765BB1-086E-4057-99CC-966E98BB6E83}" sibTransId="{E094B016-17D5-49C1-A76E-A2C9A1B26351}"/>
    <dgm:cxn modelId="{3A1BE7CD-9CA1-43AD-827C-358E7271C7AF}" type="presParOf" srcId="{983FD451-F5A4-4309-A603-8603E32F5F45}" destId="{42FF5718-E94F-4097-A5EF-38ED0879B946}" srcOrd="0" destOrd="0" presId="urn:microsoft.com/office/officeart/2005/8/layout/list1"/>
    <dgm:cxn modelId="{E3CA61B6-6F03-42BF-9326-74ECC4ED7301}" type="presParOf" srcId="{42FF5718-E94F-4097-A5EF-38ED0879B946}" destId="{51EBE2DF-C0E5-4479-8CFB-101C173125EB}" srcOrd="0" destOrd="0" presId="urn:microsoft.com/office/officeart/2005/8/layout/list1"/>
    <dgm:cxn modelId="{9CABAF1F-372D-412E-B656-34AAEE6442EC}" type="presParOf" srcId="{42FF5718-E94F-4097-A5EF-38ED0879B946}" destId="{CF8C5BEF-9663-4F8E-A5A0-A9C836F19B0B}" srcOrd="1" destOrd="0" presId="urn:microsoft.com/office/officeart/2005/8/layout/list1"/>
    <dgm:cxn modelId="{2B54994D-2A37-42F4-B824-6CD4AFB688A8}" type="presParOf" srcId="{983FD451-F5A4-4309-A603-8603E32F5F45}" destId="{345528F8-047E-4C91-8E78-FEC88FC44061}" srcOrd="1" destOrd="0" presId="urn:microsoft.com/office/officeart/2005/8/layout/list1"/>
    <dgm:cxn modelId="{BA3E06A1-8CF9-4E99-BC63-CCEE0A800529}" type="presParOf" srcId="{983FD451-F5A4-4309-A603-8603E32F5F45}" destId="{A426F4BE-9377-4281-91A3-5EBD745057BA}" srcOrd="2" destOrd="0" presId="urn:microsoft.com/office/officeart/2005/8/layout/list1"/>
    <dgm:cxn modelId="{350BAEF9-26B4-4B4D-84BD-676064A04A92}" type="presParOf" srcId="{983FD451-F5A4-4309-A603-8603E32F5F45}" destId="{93F74E1D-0DE8-49F8-B0BB-99A7F5CD9618}" srcOrd="3" destOrd="0" presId="urn:microsoft.com/office/officeart/2005/8/layout/list1"/>
    <dgm:cxn modelId="{955367EE-5CA1-4C5A-9725-74FBDA9AC106}" type="presParOf" srcId="{983FD451-F5A4-4309-A603-8603E32F5F45}" destId="{0EF5BA11-30A4-48CB-B891-3603FB2CBA48}" srcOrd="4" destOrd="0" presId="urn:microsoft.com/office/officeart/2005/8/layout/list1"/>
    <dgm:cxn modelId="{CA2E50F5-C52C-426E-AC66-344BE95623E4}" type="presParOf" srcId="{0EF5BA11-30A4-48CB-B891-3603FB2CBA48}" destId="{CB557AA0-8F62-470D-8527-CF08966FBD5B}" srcOrd="0" destOrd="0" presId="urn:microsoft.com/office/officeart/2005/8/layout/list1"/>
    <dgm:cxn modelId="{9DA65C30-9C8D-4A91-A2E1-08FCEBF74DB2}" type="presParOf" srcId="{0EF5BA11-30A4-48CB-B891-3603FB2CBA48}" destId="{4804D4C4-D108-408C-87C2-7BBE74A610E5}" srcOrd="1" destOrd="0" presId="urn:microsoft.com/office/officeart/2005/8/layout/list1"/>
    <dgm:cxn modelId="{0BB9F731-AD89-44CB-9050-953B13C5ED8D}" type="presParOf" srcId="{983FD451-F5A4-4309-A603-8603E32F5F45}" destId="{F48770EF-9AD4-4EAA-9767-A4AA3A36D725}" srcOrd="5" destOrd="0" presId="urn:microsoft.com/office/officeart/2005/8/layout/list1"/>
    <dgm:cxn modelId="{E5A35BC2-BF77-450B-A92E-B013AB10EA5D}" type="presParOf" srcId="{983FD451-F5A4-4309-A603-8603E32F5F45}" destId="{5E5566F2-D316-4432-867C-E4D2AFE1CC4D}" srcOrd="6" destOrd="0" presId="urn:microsoft.com/office/officeart/2005/8/layout/list1"/>
    <dgm:cxn modelId="{475D6EBC-6DD7-497D-845F-1FDA14BC6539}" type="presParOf" srcId="{983FD451-F5A4-4309-A603-8603E32F5F45}" destId="{5A124DAF-6575-43A8-B905-3B39F7FEA55C}" srcOrd="7" destOrd="0" presId="urn:microsoft.com/office/officeart/2005/8/layout/list1"/>
    <dgm:cxn modelId="{5FD55BBC-46EE-429D-993D-84043B2E6EC1}" type="presParOf" srcId="{983FD451-F5A4-4309-A603-8603E32F5F45}" destId="{4C804491-A683-4A7E-A7DF-C435DC8D8890}" srcOrd="8" destOrd="0" presId="urn:microsoft.com/office/officeart/2005/8/layout/list1"/>
    <dgm:cxn modelId="{0C28EAEF-603E-4A34-AD82-3D325D1F0F48}" type="presParOf" srcId="{4C804491-A683-4A7E-A7DF-C435DC8D8890}" destId="{E3B0B649-4A49-4ACE-8F96-0B95F4CD80F2}" srcOrd="0" destOrd="0" presId="urn:microsoft.com/office/officeart/2005/8/layout/list1"/>
    <dgm:cxn modelId="{9A989517-3F01-41EC-B436-13257685A237}" type="presParOf" srcId="{4C804491-A683-4A7E-A7DF-C435DC8D8890}" destId="{01576FCF-5FCD-4C0F-B46F-585772581457}" srcOrd="1" destOrd="0" presId="urn:microsoft.com/office/officeart/2005/8/layout/list1"/>
    <dgm:cxn modelId="{11D50710-1D91-42B0-9CDE-2C93E166D9CA}" type="presParOf" srcId="{983FD451-F5A4-4309-A603-8603E32F5F45}" destId="{68A24360-B694-4536-9C25-39693EEE8617}" srcOrd="9" destOrd="0" presId="urn:microsoft.com/office/officeart/2005/8/layout/list1"/>
    <dgm:cxn modelId="{DDCE742B-BAD8-46F1-AC9C-0CF0377E1684}" type="presParOf" srcId="{983FD451-F5A4-4309-A603-8603E32F5F45}" destId="{162E9013-A24C-4E50-96E8-40C434B119B6}" srcOrd="10" destOrd="0" presId="urn:microsoft.com/office/officeart/2005/8/layout/list1"/>
    <dgm:cxn modelId="{F413C974-FD6F-45F3-A313-DFC512834CCF}" type="presParOf" srcId="{983FD451-F5A4-4309-A603-8603E32F5F45}" destId="{5C938984-12BC-4D81-A41A-A0BF3164F444}" srcOrd="11" destOrd="0" presId="urn:microsoft.com/office/officeart/2005/8/layout/list1"/>
    <dgm:cxn modelId="{BFBFFD5B-A956-4D87-9DF2-5DCCB55A4A5E}" type="presParOf" srcId="{983FD451-F5A4-4309-A603-8603E32F5F45}" destId="{1CBE0A0D-1410-4D95-8E06-8A9868F64FED}" srcOrd="12" destOrd="0" presId="urn:microsoft.com/office/officeart/2005/8/layout/list1"/>
    <dgm:cxn modelId="{8EB2D3BC-2C0C-4EF1-8828-C0E1F1777EA8}" type="presParOf" srcId="{1CBE0A0D-1410-4D95-8E06-8A9868F64FED}" destId="{8F3152CE-646E-4A66-8D12-05D366E24EC3}" srcOrd="0" destOrd="0" presId="urn:microsoft.com/office/officeart/2005/8/layout/list1"/>
    <dgm:cxn modelId="{24D8F601-7957-450A-8FA3-8EA33F59BF53}" type="presParOf" srcId="{1CBE0A0D-1410-4D95-8E06-8A9868F64FED}" destId="{1FFCC4F3-2155-4295-A870-4D8A1F96F0C2}" srcOrd="1" destOrd="0" presId="urn:microsoft.com/office/officeart/2005/8/layout/list1"/>
    <dgm:cxn modelId="{372AF13B-0E8B-4D03-B4D0-A1BB4919BE0C}" type="presParOf" srcId="{983FD451-F5A4-4309-A603-8603E32F5F45}" destId="{4DBF7F95-230F-45C3-BCC4-B4CA2F66F34E}" srcOrd="13" destOrd="0" presId="urn:microsoft.com/office/officeart/2005/8/layout/list1"/>
    <dgm:cxn modelId="{CD06B7B8-16A8-4313-909C-0A7A728E1CCC}" type="presParOf" srcId="{983FD451-F5A4-4309-A603-8603E32F5F45}" destId="{88723AB3-2477-40F5-BB83-F7A76DFEDA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4BFA2E-3C87-47DE-ABFC-262CE156AA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400F8-8E7A-47E5-98EC-AB93D3FF9E6D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Independent Panel of Scorers</a:t>
          </a:r>
          <a:endParaRPr lang="en-US" dirty="0"/>
        </a:p>
      </dgm:t>
    </dgm:pt>
    <dgm:pt modelId="{4EE0B2B7-156A-4D22-BFCC-505396FC31A5}" type="parTrans" cxnId="{7A3FBA76-8878-427D-A626-FEE570AD2F8D}">
      <dgm:prSet/>
      <dgm:spPr/>
      <dgm:t>
        <a:bodyPr/>
        <a:lstStyle/>
        <a:p>
          <a:endParaRPr lang="en-US"/>
        </a:p>
      </dgm:t>
    </dgm:pt>
    <dgm:pt modelId="{8041F73A-EBA5-4868-8035-8A2FB31DB40F}" type="sibTrans" cxnId="{7A3FBA76-8878-427D-A626-FEE570AD2F8D}">
      <dgm:prSet/>
      <dgm:spPr/>
      <dgm:t>
        <a:bodyPr/>
        <a:lstStyle/>
        <a:p>
          <a:endParaRPr lang="en-US"/>
        </a:p>
      </dgm:t>
    </dgm:pt>
    <dgm:pt modelId="{40D63E03-C93F-4A6F-BCA6-6B65F0EF3068}">
      <dgm:prSet phldrT="[Text]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Scored Using a </a:t>
          </a:r>
          <a:r>
            <a:rPr lang="en-US" dirty="0" smtClean="0"/>
            <a:t>Rubric Style Scoring Tool</a:t>
          </a:r>
          <a:endParaRPr lang="en-US" dirty="0"/>
        </a:p>
      </dgm:t>
    </dgm:pt>
    <dgm:pt modelId="{91162E40-3B57-421C-8644-5D90254A4D6F}" type="parTrans" cxnId="{C00E95A2-EA59-4422-9F6C-0A97452939E5}">
      <dgm:prSet/>
      <dgm:spPr/>
      <dgm:t>
        <a:bodyPr/>
        <a:lstStyle/>
        <a:p>
          <a:endParaRPr lang="en-US"/>
        </a:p>
      </dgm:t>
    </dgm:pt>
    <dgm:pt modelId="{52E435FC-0B9B-4337-87DC-D7811F837201}" type="sibTrans" cxnId="{C00E95A2-EA59-4422-9F6C-0A97452939E5}">
      <dgm:prSet/>
      <dgm:spPr/>
      <dgm:t>
        <a:bodyPr/>
        <a:lstStyle/>
        <a:p>
          <a:endParaRPr lang="en-US"/>
        </a:p>
      </dgm:t>
    </dgm:pt>
    <dgm:pt modelId="{565C288F-5A58-451B-A314-15DBCFD53EEC}" type="pres">
      <dgm:prSet presAssocID="{494BFA2E-3C87-47DE-ABFC-262CE156AA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60E10-7D62-44EE-A092-315D03A2C496}" type="pres">
      <dgm:prSet presAssocID="{140400F8-8E7A-47E5-98EC-AB93D3FF9E6D}" presName="parentLin" presStyleCnt="0"/>
      <dgm:spPr/>
    </dgm:pt>
    <dgm:pt modelId="{2284639B-F0A1-4D10-AF97-BF44F75E2214}" type="pres">
      <dgm:prSet presAssocID="{140400F8-8E7A-47E5-98EC-AB93D3FF9E6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A20ED1B-E530-40D8-BA21-A224D5057715}" type="pres">
      <dgm:prSet presAssocID="{140400F8-8E7A-47E5-98EC-AB93D3FF9E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0D69-30A2-4C64-B164-ED644B672D53}" type="pres">
      <dgm:prSet presAssocID="{140400F8-8E7A-47E5-98EC-AB93D3FF9E6D}" presName="negativeSpace" presStyleCnt="0"/>
      <dgm:spPr/>
    </dgm:pt>
    <dgm:pt modelId="{53B5F621-CC96-4EC4-A6A3-5CF19AF17159}" type="pres">
      <dgm:prSet presAssocID="{140400F8-8E7A-47E5-98EC-AB93D3FF9E6D}" presName="childText" presStyleLbl="conFgAcc1" presStyleIdx="0" presStyleCnt="2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FAEB0491-BACD-4412-960E-61307D265DE9}" type="pres">
      <dgm:prSet presAssocID="{8041F73A-EBA5-4868-8035-8A2FB31DB40F}" presName="spaceBetweenRectangles" presStyleCnt="0"/>
      <dgm:spPr/>
    </dgm:pt>
    <dgm:pt modelId="{8F5C7278-0FE8-4F8E-8759-435653C89E7E}" type="pres">
      <dgm:prSet presAssocID="{40D63E03-C93F-4A6F-BCA6-6B65F0EF3068}" presName="parentLin" presStyleCnt="0"/>
      <dgm:spPr/>
    </dgm:pt>
    <dgm:pt modelId="{F574CF26-FAD6-4EB2-A6F0-A931078078E0}" type="pres">
      <dgm:prSet presAssocID="{40D63E03-C93F-4A6F-BCA6-6B65F0EF306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C74AAF9-6D1C-4EB6-82E1-CF91CE5560B2}" type="pres">
      <dgm:prSet presAssocID="{40D63E03-C93F-4A6F-BCA6-6B65F0EF30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C999C-C71E-466C-90FB-DE483E6AF708}" type="pres">
      <dgm:prSet presAssocID="{40D63E03-C93F-4A6F-BCA6-6B65F0EF3068}" presName="negativeSpace" presStyleCnt="0"/>
      <dgm:spPr/>
    </dgm:pt>
    <dgm:pt modelId="{9F28279E-600F-4AF8-9833-8590C7E69C3C}" type="pres">
      <dgm:prSet presAssocID="{40D63E03-C93F-4A6F-BCA6-6B65F0EF3068}" presName="childText" presStyleLbl="conFgAcc1" presStyleIdx="1" presStyleCnt="2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5C8A5642-8436-44D7-852A-260D90B15C1C}" type="presOf" srcId="{494BFA2E-3C87-47DE-ABFC-262CE156AA7A}" destId="{565C288F-5A58-451B-A314-15DBCFD53EEC}" srcOrd="0" destOrd="0" presId="urn:microsoft.com/office/officeart/2005/8/layout/list1"/>
    <dgm:cxn modelId="{A829AF18-9AD1-4849-AE07-4549625F3B0F}" type="presOf" srcId="{40D63E03-C93F-4A6F-BCA6-6B65F0EF3068}" destId="{F574CF26-FAD6-4EB2-A6F0-A931078078E0}" srcOrd="0" destOrd="0" presId="urn:microsoft.com/office/officeart/2005/8/layout/list1"/>
    <dgm:cxn modelId="{7A3FBA76-8878-427D-A626-FEE570AD2F8D}" srcId="{494BFA2E-3C87-47DE-ABFC-262CE156AA7A}" destId="{140400F8-8E7A-47E5-98EC-AB93D3FF9E6D}" srcOrd="0" destOrd="0" parTransId="{4EE0B2B7-156A-4D22-BFCC-505396FC31A5}" sibTransId="{8041F73A-EBA5-4868-8035-8A2FB31DB40F}"/>
    <dgm:cxn modelId="{C00E95A2-EA59-4422-9F6C-0A97452939E5}" srcId="{494BFA2E-3C87-47DE-ABFC-262CE156AA7A}" destId="{40D63E03-C93F-4A6F-BCA6-6B65F0EF3068}" srcOrd="1" destOrd="0" parTransId="{91162E40-3B57-421C-8644-5D90254A4D6F}" sibTransId="{52E435FC-0B9B-4337-87DC-D7811F837201}"/>
    <dgm:cxn modelId="{FF9DE2D2-876E-4A42-9DA6-EB71DE738909}" type="presOf" srcId="{140400F8-8E7A-47E5-98EC-AB93D3FF9E6D}" destId="{AA20ED1B-E530-40D8-BA21-A224D5057715}" srcOrd="1" destOrd="0" presId="urn:microsoft.com/office/officeart/2005/8/layout/list1"/>
    <dgm:cxn modelId="{AE5CCEC3-0D9C-4C8A-859C-14C5ADDFBC47}" type="presOf" srcId="{140400F8-8E7A-47E5-98EC-AB93D3FF9E6D}" destId="{2284639B-F0A1-4D10-AF97-BF44F75E2214}" srcOrd="0" destOrd="0" presId="urn:microsoft.com/office/officeart/2005/8/layout/list1"/>
    <dgm:cxn modelId="{AB943E16-2BA3-4C98-8F1C-F1534BE3FF8C}" type="presOf" srcId="{40D63E03-C93F-4A6F-BCA6-6B65F0EF3068}" destId="{7C74AAF9-6D1C-4EB6-82E1-CF91CE5560B2}" srcOrd="1" destOrd="0" presId="urn:microsoft.com/office/officeart/2005/8/layout/list1"/>
    <dgm:cxn modelId="{54BF3D78-C04B-4EDF-B436-7707D176A89E}" type="presParOf" srcId="{565C288F-5A58-451B-A314-15DBCFD53EEC}" destId="{A4560E10-7D62-44EE-A092-315D03A2C496}" srcOrd="0" destOrd="0" presId="urn:microsoft.com/office/officeart/2005/8/layout/list1"/>
    <dgm:cxn modelId="{B01BEC5A-B475-411D-AB8A-4B5A50495343}" type="presParOf" srcId="{A4560E10-7D62-44EE-A092-315D03A2C496}" destId="{2284639B-F0A1-4D10-AF97-BF44F75E2214}" srcOrd="0" destOrd="0" presId="urn:microsoft.com/office/officeart/2005/8/layout/list1"/>
    <dgm:cxn modelId="{EF9397F8-D05E-483C-89B1-B71E6D3156E1}" type="presParOf" srcId="{A4560E10-7D62-44EE-A092-315D03A2C496}" destId="{AA20ED1B-E530-40D8-BA21-A224D5057715}" srcOrd="1" destOrd="0" presId="urn:microsoft.com/office/officeart/2005/8/layout/list1"/>
    <dgm:cxn modelId="{DD933929-4556-4E43-BB93-CDD173529A58}" type="presParOf" srcId="{565C288F-5A58-451B-A314-15DBCFD53EEC}" destId="{EB4B0D69-30A2-4C64-B164-ED644B672D53}" srcOrd="1" destOrd="0" presId="urn:microsoft.com/office/officeart/2005/8/layout/list1"/>
    <dgm:cxn modelId="{01A826F2-6CEE-4059-AE89-F201FAD71135}" type="presParOf" srcId="{565C288F-5A58-451B-A314-15DBCFD53EEC}" destId="{53B5F621-CC96-4EC4-A6A3-5CF19AF17159}" srcOrd="2" destOrd="0" presId="urn:microsoft.com/office/officeart/2005/8/layout/list1"/>
    <dgm:cxn modelId="{D4E38FC7-E7BD-4F99-92D9-EF347BE7C9FE}" type="presParOf" srcId="{565C288F-5A58-451B-A314-15DBCFD53EEC}" destId="{FAEB0491-BACD-4412-960E-61307D265DE9}" srcOrd="3" destOrd="0" presId="urn:microsoft.com/office/officeart/2005/8/layout/list1"/>
    <dgm:cxn modelId="{970038A9-2B0D-4BA6-A790-7BF41910EA2D}" type="presParOf" srcId="{565C288F-5A58-451B-A314-15DBCFD53EEC}" destId="{8F5C7278-0FE8-4F8E-8759-435653C89E7E}" srcOrd="4" destOrd="0" presId="urn:microsoft.com/office/officeart/2005/8/layout/list1"/>
    <dgm:cxn modelId="{2C78B71F-D6BA-4966-97D9-78DB95417325}" type="presParOf" srcId="{8F5C7278-0FE8-4F8E-8759-435653C89E7E}" destId="{F574CF26-FAD6-4EB2-A6F0-A931078078E0}" srcOrd="0" destOrd="0" presId="urn:microsoft.com/office/officeart/2005/8/layout/list1"/>
    <dgm:cxn modelId="{8F87E919-6C1F-4AE1-B9EA-69C1DFA63B2B}" type="presParOf" srcId="{8F5C7278-0FE8-4F8E-8759-435653C89E7E}" destId="{7C74AAF9-6D1C-4EB6-82E1-CF91CE5560B2}" srcOrd="1" destOrd="0" presId="urn:microsoft.com/office/officeart/2005/8/layout/list1"/>
    <dgm:cxn modelId="{0111AC94-F17C-449C-95F6-B69DC35ABD03}" type="presParOf" srcId="{565C288F-5A58-451B-A314-15DBCFD53EEC}" destId="{63FC999C-C71E-466C-90FB-DE483E6AF708}" srcOrd="5" destOrd="0" presId="urn:microsoft.com/office/officeart/2005/8/layout/list1"/>
    <dgm:cxn modelId="{086F0A44-1B23-4DE6-8D95-0EBB10C8CC36}" type="presParOf" srcId="{565C288F-5A58-451B-A314-15DBCFD53EEC}" destId="{9F28279E-600F-4AF8-9833-8590C7E69C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C9817-4939-4CAA-87FF-5457171BB3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CFEDE-AD50-4611-B5DC-75DD2EED6187}">
      <dgm:prSet phldrT="[Text]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State Grant</a:t>
          </a:r>
          <a:br>
            <a:rPr lang="en-US" dirty="0" smtClean="0"/>
          </a:br>
          <a:r>
            <a:rPr lang="en-US" dirty="0" smtClean="0"/>
            <a:t>2008-14</a:t>
          </a:r>
          <a:endParaRPr lang="en-US" dirty="0"/>
        </a:p>
      </dgm:t>
    </dgm:pt>
    <dgm:pt modelId="{2570E453-2996-4905-A221-B8A45DF8F823}" type="parTrans" cxnId="{C423E4EB-2967-43D2-979F-DC9DD116F8AD}">
      <dgm:prSet/>
      <dgm:spPr/>
      <dgm:t>
        <a:bodyPr/>
        <a:lstStyle/>
        <a:p>
          <a:endParaRPr lang="en-US"/>
        </a:p>
      </dgm:t>
    </dgm:pt>
    <dgm:pt modelId="{F02715D5-4CA7-4C97-B7E8-809926594B5D}" type="sibTrans" cxnId="{C423E4EB-2967-43D2-979F-DC9DD116F8AD}">
      <dgm:prSet/>
      <dgm:spPr/>
      <dgm:t>
        <a:bodyPr/>
        <a:lstStyle/>
        <a:p>
          <a:endParaRPr lang="en-US"/>
        </a:p>
      </dgm:t>
    </dgm:pt>
    <dgm:pt modelId="{63FCD4E3-49AD-48EA-A579-194BF016CE66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$18 million</a:t>
          </a:r>
          <a:endParaRPr lang="en-US" dirty="0"/>
        </a:p>
      </dgm:t>
    </dgm:pt>
    <dgm:pt modelId="{A40F749E-B8BD-43BC-B14D-C30DC05A1A7F}" type="parTrans" cxnId="{B7D6BC5E-D08E-479B-AD02-4FBA1E8F6221}">
      <dgm:prSet/>
      <dgm:spPr/>
      <dgm:t>
        <a:bodyPr/>
        <a:lstStyle/>
        <a:p>
          <a:endParaRPr lang="en-US"/>
        </a:p>
      </dgm:t>
    </dgm:pt>
    <dgm:pt modelId="{225D7743-99ED-447A-99F9-6BA1EEB6FD83}" type="sibTrans" cxnId="{B7D6BC5E-D08E-479B-AD02-4FBA1E8F6221}">
      <dgm:prSet/>
      <dgm:spPr/>
      <dgm:t>
        <a:bodyPr/>
        <a:lstStyle/>
        <a:p>
          <a:endParaRPr lang="en-US"/>
        </a:p>
      </dgm:t>
    </dgm:pt>
    <dgm:pt modelId="{F365CBFD-D43C-4D35-9475-F2D3E18C5FA4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$3 million/year</a:t>
          </a:r>
          <a:endParaRPr lang="en-US" dirty="0"/>
        </a:p>
      </dgm:t>
    </dgm:pt>
    <dgm:pt modelId="{4CB3D767-758B-45BA-A277-F9886BD21270}" type="parTrans" cxnId="{F717BC03-FD16-45AA-A8FC-7E15F8306D0D}">
      <dgm:prSet/>
      <dgm:spPr/>
      <dgm:t>
        <a:bodyPr/>
        <a:lstStyle/>
        <a:p>
          <a:endParaRPr lang="en-US"/>
        </a:p>
      </dgm:t>
    </dgm:pt>
    <dgm:pt modelId="{8D4E98CB-4C2D-42CB-9F46-24CE3E3C5BE0}" type="sibTrans" cxnId="{F717BC03-FD16-45AA-A8FC-7E15F8306D0D}">
      <dgm:prSet/>
      <dgm:spPr/>
      <dgm:t>
        <a:bodyPr/>
        <a:lstStyle/>
        <a:p>
          <a:endParaRPr lang="en-US"/>
        </a:p>
      </dgm:t>
    </dgm:pt>
    <dgm:pt modelId="{C3C39FA3-50B0-4B76-9979-5E58BEB0E794}" type="pres">
      <dgm:prSet presAssocID="{CB4C9817-4939-4CAA-87FF-5457171BB3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0973EE-0909-40C4-AA70-770497F01CD4}" type="pres">
      <dgm:prSet presAssocID="{258CFEDE-AD50-4611-B5DC-75DD2EED6187}" presName="parentLin" presStyleCnt="0"/>
      <dgm:spPr/>
    </dgm:pt>
    <dgm:pt modelId="{60F2A989-68E0-4A46-AF09-96994861CAB8}" type="pres">
      <dgm:prSet presAssocID="{258CFEDE-AD50-4611-B5DC-75DD2EED618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30C90D-9713-4A8E-9D9B-24B9A6C46C58}" type="pres">
      <dgm:prSet presAssocID="{258CFEDE-AD50-4611-B5DC-75DD2EED61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E277-80CE-4769-8C84-CB2E94C94A1A}" type="pres">
      <dgm:prSet presAssocID="{258CFEDE-AD50-4611-B5DC-75DD2EED6187}" presName="negativeSpace" presStyleCnt="0"/>
      <dgm:spPr/>
    </dgm:pt>
    <dgm:pt modelId="{11D8E8F1-7888-46B3-8F57-60CE19E5DE7F}" type="pres">
      <dgm:prSet presAssocID="{258CFEDE-AD50-4611-B5DC-75DD2EED6187}" presName="childText" presStyleLbl="conFgAcc1" presStyleIdx="0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BA185986-B3E0-4EE5-B5C4-9FCAF1FD4124}" type="pres">
      <dgm:prSet presAssocID="{F02715D5-4CA7-4C97-B7E8-809926594B5D}" presName="spaceBetweenRectangles" presStyleCnt="0"/>
      <dgm:spPr/>
    </dgm:pt>
    <dgm:pt modelId="{74BADE58-3CD4-4672-95CD-FD8045F01D1E}" type="pres">
      <dgm:prSet presAssocID="{63FCD4E3-49AD-48EA-A579-194BF016CE66}" presName="parentLin" presStyleCnt="0"/>
      <dgm:spPr/>
    </dgm:pt>
    <dgm:pt modelId="{5B0DA6BD-3FAA-4ADE-B2C8-4E5EBC6414B5}" type="pres">
      <dgm:prSet presAssocID="{63FCD4E3-49AD-48EA-A579-194BF016CE6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2DC512-196C-4A3A-BB14-9A5524AE6A98}" type="pres">
      <dgm:prSet presAssocID="{63FCD4E3-49AD-48EA-A579-194BF016CE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00E3B-260E-4F5F-A76C-49CF55A5133D}" type="pres">
      <dgm:prSet presAssocID="{63FCD4E3-49AD-48EA-A579-194BF016CE66}" presName="negativeSpace" presStyleCnt="0"/>
      <dgm:spPr/>
    </dgm:pt>
    <dgm:pt modelId="{708CD550-0ECE-4843-8AB3-E17157C18E7F}" type="pres">
      <dgm:prSet presAssocID="{63FCD4E3-49AD-48EA-A579-194BF016CE66}" presName="childText" presStyleLbl="conFgAcc1" presStyleIdx="1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0AA9FA80-41D6-4239-B43E-76588A100186}" type="pres">
      <dgm:prSet presAssocID="{225D7743-99ED-447A-99F9-6BA1EEB6FD83}" presName="spaceBetweenRectangles" presStyleCnt="0"/>
      <dgm:spPr/>
    </dgm:pt>
    <dgm:pt modelId="{A41D1464-3E77-4D62-9A34-C9C7583961C5}" type="pres">
      <dgm:prSet presAssocID="{F365CBFD-D43C-4D35-9475-F2D3E18C5FA4}" presName="parentLin" presStyleCnt="0"/>
      <dgm:spPr/>
    </dgm:pt>
    <dgm:pt modelId="{5872225B-36B4-4F71-9A1B-30A752C2F8D7}" type="pres">
      <dgm:prSet presAssocID="{F365CBFD-D43C-4D35-9475-F2D3E18C5F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252233-9B1E-4A18-989C-ED413D1CBBB0}" type="pres">
      <dgm:prSet presAssocID="{F365CBFD-D43C-4D35-9475-F2D3E18C5F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DFE7-D219-49CC-9CC4-ABADD0C9C61B}" type="pres">
      <dgm:prSet presAssocID="{F365CBFD-D43C-4D35-9475-F2D3E18C5FA4}" presName="negativeSpace" presStyleCnt="0"/>
      <dgm:spPr/>
    </dgm:pt>
    <dgm:pt modelId="{D45FD7F8-4E44-4344-A0A5-D7788B3C5877}" type="pres">
      <dgm:prSet presAssocID="{F365CBFD-D43C-4D35-9475-F2D3E18C5FA4}" presName="childText" presStyleLbl="conFgAcc1" presStyleIdx="2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</dgm:pt>
  </dgm:ptLst>
  <dgm:cxnLst>
    <dgm:cxn modelId="{3DD1912D-0646-4F4B-ACC3-C5B441CD50FA}" type="presOf" srcId="{258CFEDE-AD50-4611-B5DC-75DD2EED6187}" destId="{60F2A989-68E0-4A46-AF09-96994861CAB8}" srcOrd="0" destOrd="0" presId="urn:microsoft.com/office/officeart/2005/8/layout/list1"/>
    <dgm:cxn modelId="{823897CB-7F9B-4D34-8FB3-CAA53BD3B4A7}" type="presOf" srcId="{258CFEDE-AD50-4611-B5DC-75DD2EED6187}" destId="{BF30C90D-9713-4A8E-9D9B-24B9A6C46C58}" srcOrd="1" destOrd="0" presId="urn:microsoft.com/office/officeart/2005/8/layout/list1"/>
    <dgm:cxn modelId="{91D52317-20AE-4E95-94F5-D1F85D71E107}" type="presOf" srcId="{F365CBFD-D43C-4D35-9475-F2D3E18C5FA4}" destId="{10252233-9B1E-4A18-989C-ED413D1CBBB0}" srcOrd="1" destOrd="0" presId="urn:microsoft.com/office/officeart/2005/8/layout/list1"/>
    <dgm:cxn modelId="{C423E4EB-2967-43D2-979F-DC9DD116F8AD}" srcId="{CB4C9817-4939-4CAA-87FF-5457171BB390}" destId="{258CFEDE-AD50-4611-B5DC-75DD2EED6187}" srcOrd="0" destOrd="0" parTransId="{2570E453-2996-4905-A221-B8A45DF8F823}" sibTransId="{F02715D5-4CA7-4C97-B7E8-809926594B5D}"/>
    <dgm:cxn modelId="{53736789-9B8B-4B02-854E-089EB2A5901E}" type="presOf" srcId="{63FCD4E3-49AD-48EA-A579-194BF016CE66}" destId="{5B0DA6BD-3FAA-4ADE-B2C8-4E5EBC6414B5}" srcOrd="0" destOrd="0" presId="urn:microsoft.com/office/officeart/2005/8/layout/list1"/>
    <dgm:cxn modelId="{5EED006C-1D25-433D-82CE-EC564B8B8B5B}" type="presOf" srcId="{CB4C9817-4939-4CAA-87FF-5457171BB390}" destId="{C3C39FA3-50B0-4B76-9979-5E58BEB0E794}" srcOrd="0" destOrd="0" presId="urn:microsoft.com/office/officeart/2005/8/layout/list1"/>
    <dgm:cxn modelId="{F717BC03-FD16-45AA-A8FC-7E15F8306D0D}" srcId="{CB4C9817-4939-4CAA-87FF-5457171BB390}" destId="{F365CBFD-D43C-4D35-9475-F2D3E18C5FA4}" srcOrd="2" destOrd="0" parTransId="{4CB3D767-758B-45BA-A277-F9886BD21270}" sibTransId="{8D4E98CB-4C2D-42CB-9F46-24CE3E3C5BE0}"/>
    <dgm:cxn modelId="{B7D6BC5E-D08E-479B-AD02-4FBA1E8F6221}" srcId="{CB4C9817-4939-4CAA-87FF-5457171BB390}" destId="{63FCD4E3-49AD-48EA-A579-194BF016CE66}" srcOrd="1" destOrd="0" parTransId="{A40F749E-B8BD-43BC-B14D-C30DC05A1A7F}" sibTransId="{225D7743-99ED-447A-99F9-6BA1EEB6FD83}"/>
    <dgm:cxn modelId="{C11BC4EF-D2DC-4962-A14F-E0B048D2F892}" type="presOf" srcId="{F365CBFD-D43C-4D35-9475-F2D3E18C5FA4}" destId="{5872225B-36B4-4F71-9A1B-30A752C2F8D7}" srcOrd="0" destOrd="0" presId="urn:microsoft.com/office/officeart/2005/8/layout/list1"/>
    <dgm:cxn modelId="{4BCC3C8C-0110-4A21-8E67-AA66FA0BC948}" type="presOf" srcId="{63FCD4E3-49AD-48EA-A579-194BF016CE66}" destId="{8A2DC512-196C-4A3A-BB14-9A5524AE6A98}" srcOrd="1" destOrd="0" presId="urn:microsoft.com/office/officeart/2005/8/layout/list1"/>
    <dgm:cxn modelId="{4068AB4D-DEB7-4216-A146-F51CD3056B15}" type="presParOf" srcId="{C3C39FA3-50B0-4B76-9979-5E58BEB0E794}" destId="{0C0973EE-0909-40C4-AA70-770497F01CD4}" srcOrd="0" destOrd="0" presId="urn:microsoft.com/office/officeart/2005/8/layout/list1"/>
    <dgm:cxn modelId="{CFDFC926-79BD-4A72-9E12-38E90B6A8714}" type="presParOf" srcId="{0C0973EE-0909-40C4-AA70-770497F01CD4}" destId="{60F2A989-68E0-4A46-AF09-96994861CAB8}" srcOrd="0" destOrd="0" presId="urn:microsoft.com/office/officeart/2005/8/layout/list1"/>
    <dgm:cxn modelId="{EB1214EA-80F7-44C6-9823-20DF1E1BD6AD}" type="presParOf" srcId="{0C0973EE-0909-40C4-AA70-770497F01CD4}" destId="{BF30C90D-9713-4A8E-9D9B-24B9A6C46C58}" srcOrd="1" destOrd="0" presId="urn:microsoft.com/office/officeart/2005/8/layout/list1"/>
    <dgm:cxn modelId="{9C7AB989-651E-4E9D-8190-AEA75AB63051}" type="presParOf" srcId="{C3C39FA3-50B0-4B76-9979-5E58BEB0E794}" destId="{E3FBE277-80CE-4769-8C84-CB2E94C94A1A}" srcOrd="1" destOrd="0" presId="urn:microsoft.com/office/officeart/2005/8/layout/list1"/>
    <dgm:cxn modelId="{DD7680E1-8D2B-4FA2-B231-3962BA584A0E}" type="presParOf" srcId="{C3C39FA3-50B0-4B76-9979-5E58BEB0E794}" destId="{11D8E8F1-7888-46B3-8F57-60CE19E5DE7F}" srcOrd="2" destOrd="0" presId="urn:microsoft.com/office/officeart/2005/8/layout/list1"/>
    <dgm:cxn modelId="{D737862D-D0AA-4659-BA9B-33E202C4F962}" type="presParOf" srcId="{C3C39FA3-50B0-4B76-9979-5E58BEB0E794}" destId="{BA185986-B3E0-4EE5-B5C4-9FCAF1FD4124}" srcOrd="3" destOrd="0" presId="urn:microsoft.com/office/officeart/2005/8/layout/list1"/>
    <dgm:cxn modelId="{35CA24B2-1983-4B53-BD18-18C8A5A6E29E}" type="presParOf" srcId="{C3C39FA3-50B0-4B76-9979-5E58BEB0E794}" destId="{74BADE58-3CD4-4672-95CD-FD8045F01D1E}" srcOrd="4" destOrd="0" presId="urn:microsoft.com/office/officeart/2005/8/layout/list1"/>
    <dgm:cxn modelId="{46509014-C9D5-41B6-954B-004D98516C22}" type="presParOf" srcId="{74BADE58-3CD4-4672-95CD-FD8045F01D1E}" destId="{5B0DA6BD-3FAA-4ADE-B2C8-4E5EBC6414B5}" srcOrd="0" destOrd="0" presId="urn:microsoft.com/office/officeart/2005/8/layout/list1"/>
    <dgm:cxn modelId="{8D2D5394-72F5-48F0-BA19-A3DA09EF9B73}" type="presParOf" srcId="{74BADE58-3CD4-4672-95CD-FD8045F01D1E}" destId="{8A2DC512-196C-4A3A-BB14-9A5524AE6A98}" srcOrd="1" destOrd="0" presId="urn:microsoft.com/office/officeart/2005/8/layout/list1"/>
    <dgm:cxn modelId="{AFFB9A74-646F-4ABF-8CCD-F208D4063CB9}" type="presParOf" srcId="{C3C39FA3-50B0-4B76-9979-5E58BEB0E794}" destId="{56C00E3B-260E-4F5F-A76C-49CF55A5133D}" srcOrd="5" destOrd="0" presId="urn:microsoft.com/office/officeart/2005/8/layout/list1"/>
    <dgm:cxn modelId="{E1FE8BA2-8F0D-4419-9875-9F904B4226A2}" type="presParOf" srcId="{C3C39FA3-50B0-4B76-9979-5E58BEB0E794}" destId="{708CD550-0ECE-4843-8AB3-E17157C18E7F}" srcOrd="6" destOrd="0" presId="urn:microsoft.com/office/officeart/2005/8/layout/list1"/>
    <dgm:cxn modelId="{7392DFF1-721A-4DD0-A7CF-D25812C2C448}" type="presParOf" srcId="{C3C39FA3-50B0-4B76-9979-5E58BEB0E794}" destId="{0AA9FA80-41D6-4239-B43E-76588A100186}" srcOrd="7" destOrd="0" presId="urn:microsoft.com/office/officeart/2005/8/layout/list1"/>
    <dgm:cxn modelId="{732868A9-5E8B-4FA8-A7C6-7DCDEAEB7515}" type="presParOf" srcId="{C3C39FA3-50B0-4B76-9979-5E58BEB0E794}" destId="{A41D1464-3E77-4D62-9A34-C9C7583961C5}" srcOrd="8" destOrd="0" presId="urn:microsoft.com/office/officeart/2005/8/layout/list1"/>
    <dgm:cxn modelId="{42B0C4DD-F364-4BE9-8716-1E5B418A2219}" type="presParOf" srcId="{A41D1464-3E77-4D62-9A34-C9C7583961C5}" destId="{5872225B-36B4-4F71-9A1B-30A752C2F8D7}" srcOrd="0" destOrd="0" presId="urn:microsoft.com/office/officeart/2005/8/layout/list1"/>
    <dgm:cxn modelId="{37A7C36C-B36B-4F84-B234-02F50DA7E3B6}" type="presParOf" srcId="{A41D1464-3E77-4D62-9A34-C9C7583961C5}" destId="{10252233-9B1E-4A18-989C-ED413D1CBBB0}" srcOrd="1" destOrd="0" presId="urn:microsoft.com/office/officeart/2005/8/layout/list1"/>
    <dgm:cxn modelId="{E65B09EC-C344-4860-BFF6-5A7AA625A2B9}" type="presParOf" srcId="{C3C39FA3-50B0-4B76-9979-5E58BEB0E794}" destId="{D058DFE7-D219-49CC-9CC4-ABADD0C9C61B}" srcOrd="9" destOrd="0" presId="urn:microsoft.com/office/officeart/2005/8/layout/list1"/>
    <dgm:cxn modelId="{30115D5A-9742-45A5-A419-12EE481F51F6}" type="presParOf" srcId="{C3C39FA3-50B0-4B76-9979-5E58BEB0E794}" destId="{D45FD7F8-4E44-4344-A0A5-D7788B3C58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468F4-5045-45EB-A6F8-800A99123C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B832E-8267-4CF3-9EBB-A42D8E683911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dirty="0"/>
        </a:p>
      </dgm:t>
    </dgm:pt>
    <dgm:pt modelId="{03CAC078-32B3-4449-ABCE-FBE2CA890684}" type="parTrans" cxnId="{EE8D95A3-6943-4527-A156-5A64C07D0A8A}">
      <dgm:prSet/>
      <dgm:spPr/>
      <dgm:t>
        <a:bodyPr/>
        <a:lstStyle/>
        <a:p>
          <a:endParaRPr lang="en-US"/>
        </a:p>
      </dgm:t>
    </dgm:pt>
    <dgm:pt modelId="{F4B74166-FE0F-4A94-8E01-7C641AC2CDD1}" type="sibTrans" cxnId="{EE8D95A3-6943-4527-A156-5A64C07D0A8A}">
      <dgm:prSet/>
      <dgm:spPr/>
      <dgm:t>
        <a:bodyPr/>
        <a:lstStyle/>
        <a:p>
          <a:endParaRPr lang="en-US"/>
        </a:p>
      </dgm:t>
    </dgm:pt>
    <dgm:pt modelId="{87664E67-FC5C-4ACB-B1FF-99BA68FFD27D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dirty="0"/>
        </a:p>
      </dgm:t>
    </dgm:pt>
    <dgm:pt modelId="{96012622-A2B8-42E8-A794-FF5DCC770265}" type="parTrans" cxnId="{60C40A80-654D-4257-B0FB-D2F16AB889A1}">
      <dgm:prSet/>
      <dgm:spPr/>
      <dgm:t>
        <a:bodyPr/>
        <a:lstStyle/>
        <a:p>
          <a:endParaRPr lang="en-US"/>
        </a:p>
      </dgm:t>
    </dgm:pt>
    <dgm:pt modelId="{7DE3FCAE-CFC7-4F48-BD0D-161F2A4D3AEA}" type="sibTrans" cxnId="{60C40A80-654D-4257-B0FB-D2F16AB889A1}">
      <dgm:prSet/>
      <dgm:spPr/>
      <dgm:t>
        <a:bodyPr/>
        <a:lstStyle/>
        <a:p>
          <a:endParaRPr lang="en-US"/>
        </a:p>
      </dgm:t>
    </dgm:pt>
    <dgm:pt modelId="{F88CBEE0-ED93-4D18-9532-291143DF8F79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School-specific</a:t>
          </a:r>
          <a:endParaRPr lang="en-US" dirty="0">
            <a:solidFill>
              <a:schemeClr val="tx2"/>
            </a:solidFill>
          </a:endParaRPr>
        </a:p>
      </dgm:t>
    </dgm:pt>
    <dgm:pt modelId="{C9AAFC60-A4B8-46E8-8C5F-0E5F10E27276}" type="parTrans" cxnId="{CD929819-5049-4976-B35A-527FA6BF120B}">
      <dgm:prSet/>
      <dgm:spPr/>
      <dgm:t>
        <a:bodyPr/>
        <a:lstStyle/>
        <a:p>
          <a:endParaRPr lang="en-US"/>
        </a:p>
      </dgm:t>
    </dgm:pt>
    <dgm:pt modelId="{D7885F82-4D8C-470F-8D07-BC4A517D9A9D}" type="sibTrans" cxnId="{CD929819-5049-4976-B35A-527FA6BF120B}">
      <dgm:prSet/>
      <dgm:spPr/>
      <dgm:t>
        <a:bodyPr/>
        <a:lstStyle/>
        <a:p>
          <a:endParaRPr lang="en-US"/>
        </a:p>
      </dgm:t>
    </dgm:pt>
    <dgm:pt modelId="{09FA8E64-4832-4704-A4D1-864BB437AC1C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Competitively funded</a:t>
          </a:r>
          <a:endParaRPr lang="en-US" dirty="0">
            <a:solidFill>
              <a:schemeClr val="tx2"/>
            </a:solidFill>
          </a:endParaRPr>
        </a:p>
      </dgm:t>
    </dgm:pt>
    <dgm:pt modelId="{9E520F43-CC02-48ED-AED2-B17AD416CCCE}" type="parTrans" cxnId="{96E2C022-2ECC-449A-BB1B-1D2598FCA0EF}">
      <dgm:prSet/>
      <dgm:spPr/>
      <dgm:t>
        <a:bodyPr/>
        <a:lstStyle/>
        <a:p>
          <a:endParaRPr lang="en-US"/>
        </a:p>
      </dgm:t>
    </dgm:pt>
    <dgm:pt modelId="{AB15A6CB-BAA7-4599-8395-F75CA0589747}" type="sibTrans" cxnId="{96E2C022-2ECC-449A-BB1B-1D2598FCA0EF}">
      <dgm:prSet/>
      <dgm:spPr/>
      <dgm:t>
        <a:bodyPr/>
        <a:lstStyle/>
        <a:p>
          <a:endParaRPr lang="en-US"/>
        </a:p>
      </dgm:t>
    </dgm:pt>
    <dgm:pt modelId="{5C3FF3BB-A0B3-4FC6-9C0F-D0A079619772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Not competitively funded</a:t>
          </a:r>
          <a:endParaRPr lang="en-US" dirty="0">
            <a:solidFill>
              <a:schemeClr val="tx2"/>
            </a:solidFill>
          </a:endParaRPr>
        </a:p>
      </dgm:t>
    </dgm:pt>
    <dgm:pt modelId="{4F7E8981-EAB0-4C94-B1BF-53BEC87F37D3}" type="parTrans" cxnId="{8F1C7495-0619-42AB-8C38-05F82EE62420}">
      <dgm:prSet/>
      <dgm:spPr/>
      <dgm:t>
        <a:bodyPr/>
        <a:lstStyle/>
        <a:p>
          <a:endParaRPr lang="en-US"/>
        </a:p>
      </dgm:t>
    </dgm:pt>
    <dgm:pt modelId="{6281D093-008B-4926-A473-0B5DF4CA9A8D}" type="sibTrans" cxnId="{8F1C7495-0619-42AB-8C38-05F82EE62420}">
      <dgm:prSet/>
      <dgm:spPr/>
      <dgm:t>
        <a:bodyPr/>
        <a:lstStyle/>
        <a:p>
          <a:endParaRPr lang="en-US"/>
        </a:p>
      </dgm:t>
    </dgm:pt>
    <dgm:pt modelId="{BE2EA9C8-0AB3-4809-88ED-7E2A66316639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Mandatory</a:t>
          </a:r>
          <a:endParaRPr lang="en-US" dirty="0">
            <a:solidFill>
              <a:schemeClr val="tx2"/>
            </a:solidFill>
          </a:endParaRPr>
        </a:p>
      </dgm:t>
    </dgm:pt>
    <dgm:pt modelId="{390A4B7E-ED7D-44EA-81A4-7EA47BB2C36F}" type="parTrans" cxnId="{71E47A9E-BE3F-4FB3-946C-4A6607A7812A}">
      <dgm:prSet/>
      <dgm:spPr/>
      <dgm:t>
        <a:bodyPr/>
        <a:lstStyle/>
        <a:p>
          <a:endParaRPr lang="en-US"/>
        </a:p>
      </dgm:t>
    </dgm:pt>
    <dgm:pt modelId="{C85CEADC-EFDA-4D96-B9BC-E15F6F47460E}" type="sibTrans" cxnId="{71E47A9E-BE3F-4FB3-946C-4A6607A7812A}">
      <dgm:prSet/>
      <dgm:spPr/>
      <dgm:t>
        <a:bodyPr/>
        <a:lstStyle/>
        <a:p>
          <a:endParaRPr lang="en-US"/>
        </a:p>
      </dgm:t>
    </dgm:pt>
    <dgm:pt modelId="{710F85A7-F081-4CB3-BC98-E8AD4846FE0E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Program-wide</a:t>
          </a:r>
          <a:endParaRPr lang="en-US" dirty="0">
            <a:solidFill>
              <a:schemeClr val="tx2"/>
            </a:solidFill>
          </a:endParaRPr>
        </a:p>
      </dgm:t>
    </dgm:pt>
    <dgm:pt modelId="{469A593A-9485-4844-87A3-B16E95B7C19A}" type="parTrans" cxnId="{745E9016-BCB7-4BD0-89FA-0EF272A90133}">
      <dgm:prSet/>
      <dgm:spPr/>
      <dgm:t>
        <a:bodyPr/>
        <a:lstStyle/>
        <a:p>
          <a:endParaRPr lang="en-US"/>
        </a:p>
      </dgm:t>
    </dgm:pt>
    <dgm:pt modelId="{DECD9A8C-DF98-4E52-B427-94490C97E6AA}" type="sibTrans" cxnId="{745E9016-BCB7-4BD0-89FA-0EF272A90133}">
      <dgm:prSet/>
      <dgm:spPr/>
      <dgm:t>
        <a:bodyPr/>
        <a:lstStyle/>
        <a:p>
          <a:endParaRPr lang="en-US"/>
        </a:p>
      </dgm:t>
    </dgm:pt>
    <dgm:pt modelId="{9C97FFFD-64E8-438F-A69E-2153C59AB3BD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Discretionary</a:t>
          </a:r>
          <a:endParaRPr lang="en-US" dirty="0">
            <a:solidFill>
              <a:schemeClr val="tx2"/>
            </a:solidFill>
          </a:endParaRPr>
        </a:p>
      </dgm:t>
    </dgm:pt>
    <dgm:pt modelId="{145E0A94-50E2-4A36-B03C-8EB8A7CF42EC}" type="parTrans" cxnId="{BFE69E7C-82F8-43E5-A66A-E7DC6CB27044}">
      <dgm:prSet/>
      <dgm:spPr/>
      <dgm:t>
        <a:bodyPr/>
        <a:lstStyle/>
        <a:p>
          <a:endParaRPr lang="en-US"/>
        </a:p>
      </dgm:t>
    </dgm:pt>
    <dgm:pt modelId="{E3034D74-6EB6-49CA-AD07-9D32958D637C}" type="sibTrans" cxnId="{BFE69E7C-82F8-43E5-A66A-E7DC6CB27044}">
      <dgm:prSet/>
      <dgm:spPr/>
      <dgm:t>
        <a:bodyPr/>
        <a:lstStyle/>
        <a:p>
          <a:endParaRPr lang="en-US"/>
        </a:p>
      </dgm:t>
    </dgm:pt>
    <dgm:pt modelId="{FA1D21FE-D3F3-4983-BACB-4C2997CACE53}" type="pres">
      <dgm:prSet presAssocID="{057468F4-5045-45EB-A6F8-800A99123C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051389-F61E-486F-9A72-7341FBB9A4D5}" type="pres">
      <dgm:prSet presAssocID="{1B9B832E-8267-4CF3-9EBB-A42D8E683911}" presName="linNode" presStyleCnt="0"/>
      <dgm:spPr/>
    </dgm:pt>
    <dgm:pt modelId="{F5A9E2E9-990E-4A2C-9185-0DB723AFEF9C}" type="pres">
      <dgm:prSet presAssocID="{1B9B832E-8267-4CF3-9EBB-A42D8E683911}" presName="parentShp" presStyleLbl="node1" presStyleIdx="0" presStyleCnt="2" custLinFactNeighborX="-2083" custLinFactNeighborY="-3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4CE05-D535-40C2-8A7A-9C80A6108AF5}" type="pres">
      <dgm:prSet presAssocID="{1B9B832E-8267-4CF3-9EBB-A42D8E68391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B6C75-98EE-4C34-907C-927AEA37CC21}" type="pres">
      <dgm:prSet presAssocID="{F4B74166-FE0F-4A94-8E01-7C641AC2CDD1}" presName="spacing" presStyleCnt="0"/>
      <dgm:spPr/>
    </dgm:pt>
    <dgm:pt modelId="{C56C9577-ACD4-4A5D-8FCA-8DA0EF9F5A96}" type="pres">
      <dgm:prSet presAssocID="{87664E67-FC5C-4ACB-B1FF-99BA68FFD27D}" presName="linNode" presStyleCnt="0"/>
      <dgm:spPr/>
    </dgm:pt>
    <dgm:pt modelId="{0F8B8D5D-021E-4647-8E35-560D01356229}" type="pres">
      <dgm:prSet presAssocID="{87664E67-FC5C-4ACB-B1FF-99BA68FFD27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EFCFB-A234-41BE-8EB5-AAD8471B3897}" type="pres">
      <dgm:prSet presAssocID="{87664E67-FC5C-4ACB-B1FF-99BA68FFD27D}" presName="childShp" presStyleLbl="bgAccFollowNode1" presStyleIdx="1" presStyleCnt="2" custLinFactNeighborY="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2C022-2ECC-449A-BB1B-1D2598FCA0EF}" srcId="{87664E67-FC5C-4ACB-B1FF-99BA68FFD27D}" destId="{09FA8E64-4832-4704-A4D1-864BB437AC1C}" srcOrd="2" destOrd="0" parTransId="{9E520F43-CC02-48ED-AED2-B17AD416CCCE}" sibTransId="{AB15A6CB-BAA7-4599-8395-F75CA0589747}"/>
    <dgm:cxn modelId="{3F2F5D80-D6F3-42E3-9A66-679FE66FFA4D}" type="presOf" srcId="{057468F4-5045-45EB-A6F8-800A99123C5E}" destId="{FA1D21FE-D3F3-4983-BACB-4C2997CACE53}" srcOrd="0" destOrd="0" presId="urn:microsoft.com/office/officeart/2005/8/layout/vList6"/>
    <dgm:cxn modelId="{EE8D95A3-6943-4527-A156-5A64C07D0A8A}" srcId="{057468F4-5045-45EB-A6F8-800A99123C5E}" destId="{1B9B832E-8267-4CF3-9EBB-A42D8E683911}" srcOrd="0" destOrd="0" parTransId="{03CAC078-32B3-4449-ABCE-FBE2CA890684}" sibTransId="{F4B74166-FE0F-4A94-8E01-7C641AC2CDD1}"/>
    <dgm:cxn modelId="{BFE69E7C-82F8-43E5-A66A-E7DC6CB27044}" srcId="{87664E67-FC5C-4ACB-B1FF-99BA68FFD27D}" destId="{9C97FFFD-64E8-438F-A69E-2153C59AB3BD}" srcOrd="0" destOrd="0" parTransId="{145E0A94-50E2-4A36-B03C-8EB8A7CF42EC}" sibTransId="{E3034D74-6EB6-49CA-AD07-9D32958D637C}"/>
    <dgm:cxn modelId="{D3075698-6BC7-483A-BFA3-8F5EFD1E6BF7}" type="presOf" srcId="{F88CBEE0-ED93-4D18-9532-291143DF8F79}" destId="{7FEEFCFB-A234-41BE-8EB5-AAD8471B3897}" srcOrd="0" destOrd="1" presId="urn:microsoft.com/office/officeart/2005/8/layout/vList6"/>
    <dgm:cxn modelId="{3CCF3052-06B9-400B-8A30-70A4EA98DA4C}" type="presOf" srcId="{BE2EA9C8-0AB3-4809-88ED-7E2A66316639}" destId="{EF24CE05-D535-40C2-8A7A-9C80A6108AF5}" srcOrd="0" destOrd="0" presId="urn:microsoft.com/office/officeart/2005/8/layout/vList6"/>
    <dgm:cxn modelId="{60C40A80-654D-4257-B0FB-D2F16AB889A1}" srcId="{057468F4-5045-45EB-A6F8-800A99123C5E}" destId="{87664E67-FC5C-4ACB-B1FF-99BA68FFD27D}" srcOrd="1" destOrd="0" parTransId="{96012622-A2B8-42E8-A794-FF5DCC770265}" sibTransId="{7DE3FCAE-CFC7-4F48-BD0D-161F2A4D3AEA}"/>
    <dgm:cxn modelId="{8F1C7495-0619-42AB-8C38-05F82EE62420}" srcId="{1B9B832E-8267-4CF3-9EBB-A42D8E683911}" destId="{5C3FF3BB-A0B3-4FC6-9C0F-D0A079619772}" srcOrd="2" destOrd="0" parTransId="{4F7E8981-EAB0-4C94-B1BF-53BEC87F37D3}" sibTransId="{6281D093-008B-4926-A473-0B5DF4CA9A8D}"/>
    <dgm:cxn modelId="{391F28BD-AF13-493A-B101-BCB466BAB1F2}" type="presOf" srcId="{710F85A7-F081-4CB3-BC98-E8AD4846FE0E}" destId="{EF24CE05-D535-40C2-8A7A-9C80A6108AF5}" srcOrd="0" destOrd="1" presId="urn:microsoft.com/office/officeart/2005/8/layout/vList6"/>
    <dgm:cxn modelId="{CF97FDC4-1DCA-4010-895C-FCCF1A3206A3}" type="presOf" srcId="{1B9B832E-8267-4CF3-9EBB-A42D8E683911}" destId="{F5A9E2E9-990E-4A2C-9185-0DB723AFEF9C}" srcOrd="0" destOrd="0" presId="urn:microsoft.com/office/officeart/2005/8/layout/vList6"/>
    <dgm:cxn modelId="{71E47A9E-BE3F-4FB3-946C-4A6607A7812A}" srcId="{1B9B832E-8267-4CF3-9EBB-A42D8E683911}" destId="{BE2EA9C8-0AB3-4809-88ED-7E2A66316639}" srcOrd="0" destOrd="0" parTransId="{390A4B7E-ED7D-44EA-81A4-7EA47BB2C36F}" sibTransId="{C85CEADC-EFDA-4D96-B9BC-E15F6F47460E}"/>
    <dgm:cxn modelId="{32CE8573-88BC-4F43-9279-96ED44A32D0D}" type="presOf" srcId="{9C97FFFD-64E8-438F-A69E-2153C59AB3BD}" destId="{7FEEFCFB-A234-41BE-8EB5-AAD8471B3897}" srcOrd="0" destOrd="0" presId="urn:microsoft.com/office/officeart/2005/8/layout/vList6"/>
    <dgm:cxn modelId="{CD929819-5049-4976-B35A-527FA6BF120B}" srcId="{87664E67-FC5C-4ACB-B1FF-99BA68FFD27D}" destId="{F88CBEE0-ED93-4D18-9532-291143DF8F79}" srcOrd="1" destOrd="0" parTransId="{C9AAFC60-A4B8-46E8-8C5F-0E5F10E27276}" sibTransId="{D7885F82-4D8C-470F-8D07-BC4A517D9A9D}"/>
    <dgm:cxn modelId="{745E9016-BCB7-4BD0-89FA-0EF272A90133}" srcId="{1B9B832E-8267-4CF3-9EBB-A42D8E683911}" destId="{710F85A7-F081-4CB3-BC98-E8AD4846FE0E}" srcOrd="1" destOrd="0" parTransId="{469A593A-9485-4844-87A3-B16E95B7C19A}" sibTransId="{DECD9A8C-DF98-4E52-B427-94490C97E6AA}"/>
    <dgm:cxn modelId="{4EBE905E-C1AD-48DD-BFC5-5BBC6A4BB0FC}" type="presOf" srcId="{5C3FF3BB-A0B3-4FC6-9C0F-D0A079619772}" destId="{EF24CE05-D535-40C2-8A7A-9C80A6108AF5}" srcOrd="0" destOrd="2" presId="urn:microsoft.com/office/officeart/2005/8/layout/vList6"/>
    <dgm:cxn modelId="{EFEAC574-92A7-450D-8B8A-4624E15BB348}" type="presOf" srcId="{87664E67-FC5C-4ACB-B1FF-99BA68FFD27D}" destId="{0F8B8D5D-021E-4647-8E35-560D01356229}" srcOrd="0" destOrd="0" presId="urn:microsoft.com/office/officeart/2005/8/layout/vList6"/>
    <dgm:cxn modelId="{91B74CD3-A797-4F65-A87A-89CE315B14AE}" type="presOf" srcId="{09FA8E64-4832-4704-A4D1-864BB437AC1C}" destId="{7FEEFCFB-A234-41BE-8EB5-AAD8471B3897}" srcOrd="0" destOrd="2" presId="urn:microsoft.com/office/officeart/2005/8/layout/vList6"/>
    <dgm:cxn modelId="{D54338D5-926E-4575-89CE-54E1DD3150A6}" type="presParOf" srcId="{FA1D21FE-D3F3-4983-BACB-4C2997CACE53}" destId="{97051389-F61E-486F-9A72-7341FBB9A4D5}" srcOrd="0" destOrd="0" presId="urn:microsoft.com/office/officeart/2005/8/layout/vList6"/>
    <dgm:cxn modelId="{A811DFE1-25D6-442C-8D41-FF5C1987A61A}" type="presParOf" srcId="{97051389-F61E-486F-9A72-7341FBB9A4D5}" destId="{F5A9E2E9-990E-4A2C-9185-0DB723AFEF9C}" srcOrd="0" destOrd="0" presId="urn:microsoft.com/office/officeart/2005/8/layout/vList6"/>
    <dgm:cxn modelId="{029C7473-2AEA-4B5A-AC8E-D4541ABD20AF}" type="presParOf" srcId="{97051389-F61E-486F-9A72-7341FBB9A4D5}" destId="{EF24CE05-D535-40C2-8A7A-9C80A6108AF5}" srcOrd="1" destOrd="0" presId="urn:microsoft.com/office/officeart/2005/8/layout/vList6"/>
    <dgm:cxn modelId="{C4A60064-7332-4BEA-9E89-263071207AC8}" type="presParOf" srcId="{FA1D21FE-D3F3-4983-BACB-4C2997CACE53}" destId="{B37B6C75-98EE-4C34-907C-927AEA37CC21}" srcOrd="1" destOrd="0" presId="urn:microsoft.com/office/officeart/2005/8/layout/vList6"/>
    <dgm:cxn modelId="{FCD6C3CB-1260-41F6-8EFE-F31E81E45910}" type="presParOf" srcId="{FA1D21FE-D3F3-4983-BACB-4C2997CACE53}" destId="{C56C9577-ACD4-4A5D-8FCA-8DA0EF9F5A96}" srcOrd="2" destOrd="0" presId="urn:microsoft.com/office/officeart/2005/8/layout/vList6"/>
    <dgm:cxn modelId="{E989A368-1F96-435F-B8A1-34E00C987E3D}" type="presParOf" srcId="{C56C9577-ACD4-4A5D-8FCA-8DA0EF9F5A96}" destId="{0F8B8D5D-021E-4647-8E35-560D01356229}" srcOrd="0" destOrd="0" presId="urn:microsoft.com/office/officeart/2005/8/layout/vList6"/>
    <dgm:cxn modelId="{4FBD0FAA-D9B0-4245-98EA-7A7497266E6A}" type="presParOf" srcId="{C56C9577-ACD4-4A5D-8FCA-8DA0EF9F5A96}" destId="{7FEEFCFB-A234-41BE-8EB5-AAD8471B38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1FED9D-0F9A-45FF-A123-337EA2BAE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75733-6646-4475-AC32-B7C1850BCA7F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800" dirty="0" smtClean="0"/>
            <a:t>School-Based Explorers Clubs</a:t>
          </a:r>
          <a:endParaRPr lang="en-US" sz="1800" dirty="0"/>
        </a:p>
      </dgm:t>
    </dgm:pt>
    <dgm:pt modelId="{BAED55FF-F3E4-45AC-B029-E2CD2A144469}" type="parTrans" cxnId="{0B6FB685-88F2-4B23-A882-44FEAC4868EB}">
      <dgm:prSet/>
      <dgm:spPr/>
      <dgm:t>
        <a:bodyPr/>
        <a:lstStyle/>
        <a:p>
          <a:endParaRPr lang="en-US"/>
        </a:p>
      </dgm:t>
    </dgm:pt>
    <dgm:pt modelId="{6D39AD5E-6D5D-4951-B7BC-4316DFF20909}" type="sibTrans" cxnId="{0B6FB685-88F2-4B23-A882-44FEAC4868EB}">
      <dgm:prSet/>
      <dgm:spPr/>
      <dgm:t>
        <a:bodyPr/>
        <a:lstStyle/>
        <a:p>
          <a:endParaRPr lang="en-US"/>
        </a:p>
      </dgm:t>
    </dgm:pt>
    <dgm:pt modelId="{0BFB1386-F4E0-4FE7-B011-2CADC95B80A8}">
      <dgm:prSet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Writing Contests</a:t>
          </a:r>
          <a:endParaRPr lang="en-US" sz="1600" dirty="0"/>
        </a:p>
      </dgm:t>
    </dgm:pt>
    <dgm:pt modelId="{1B84F3C2-A7B2-434D-A215-E25BCE3FD173}" type="parTrans" cxnId="{5AD6FF56-DDD6-426C-A4C2-A8E5A6025C08}">
      <dgm:prSet/>
      <dgm:spPr/>
      <dgm:t>
        <a:bodyPr/>
        <a:lstStyle/>
        <a:p>
          <a:endParaRPr lang="en-US"/>
        </a:p>
      </dgm:t>
    </dgm:pt>
    <dgm:pt modelId="{ECF7DEC8-7D1F-4922-AE43-074054BC18BB}" type="sibTrans" cxnId="{5AD6FF56-DDD6-426C-A4C2-A8E5A6025C08}">
      <dgm:prSet/>
      <dgm:spPr/>
      <dgm:t>
        <a:bodyPr/>
        <a:lstStyle/>
        <a:p>
          <a:endParaRPr lang="en-US"/>
        </a:p>
      </dgm:t>
    </dgm:pt>
    <dgm:pt modelId="{3FAE1CA0-4A6D-4C50-9E27-76E7C9642048}">
      <dgm:prSet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Financial Aid Workshops</a:t>
          </a:r>
          <a:endParaRPr lang="en-US" sz="1600" dirty="0"/>
        </a:p>
      </dgm:t>
    </dgm:pt>
    <dgm:pt modelId="{C78FE8AF-B3B0-4C53-A212-CF8722CD3029}" type="parTrans" cxnId="{A3630F61-B0E5-4C72-BE9E-2C0BAE16C884}">
      <dgm:prSet/>
      <dgm:spPr/>
      <dgm:t>
        <a:bodyPr/>
        <a:lstStyle/>
        <a:p>
          <a:endParaRPr lang="en-US"/>
        </a:p>
      </dgm:t>
    </dgm:pt>
    <dgm:pt modelId="{0567FA04-F695-43B5-9D3F-6CBD96A55A7D}" type="sibTrans" cxnId="{A3630F61-B0E5-4C72-BE9E-2C0BAE16C884}">
      <dgm:prSet/>
      <dgm:spPr/>
      <dgm:t>
        <a:bodyPr/>
        <a:lstStyle/>
        <a:p>
          <a:endParaRPr lang="en-US"/>
        </a:p>
      </dgm:t>
    </dgm:pt>
    <dgm:pt modelId="{5697E589-88E5-420F-9041-C336AB57EDE0}">
      <dgm:prSet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Surveys</a:t>
          </a:r>
          <a:endParaRPr lang="en-US" sz="1600" dirty="0"/>
        </a:p>
      </dgm:t>
    </dgm:pt>
    <dgm:pt modelId="{1524868F-968F-488C-BCA3-38B10CD07D9A}" type="parTrans" cxnId="{5E3EC4F3-1407-4D25-B651-9F7EA5EB4ED5}">
      <dgm:prSet/>
      <dgm:spPr/>
      <dgm:t>
        <a:bodyPr/>
        <a:lstStyle/>
        <a:p>
          <a:endParaRPr lang="en-US"/>
        </a:p>
      </dgm:t>
    </dgm:pt>
    <dgm:pt modelId="{5FFDBF20-05C3-4115-8546-234DF7DAAEB6}" type="sibTrans" cxnId="{5E3EC4F3-1407-4D25-B651-9F7EA5EB4ED5}">
      <dgm:prSet/>
      <dgm:spPr/>
      <dgm:t>
        <a:bodyPr/>
        <a:lstStyle/>
        <a:p>
          <a:endParaRPr lang="en-US"/>
        </a:p>
      </dgm:t>
    </dgm:pt>
    <dgm:pt modelId="{231B8556-CBC3-4AF2-8596-E31F6C0FEFCA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PD for Teachers</a:t>
          </a:r>
          <a:endParaRPr lang="en-US" sz="1600" dirty="0"/>
        </a:p>
      </dgm:t>
    </dgm:pt>
    <dgm:pt modelId="{212D5D39-75FD-4864-BC35-E64103CCB2A9}" type="parTrans" cxnId="{C0771FA3-8331-4EA8-B128-E0934CBEA126}">
      <dgm:prSet/>
      <dgm:spPr/>
      <dgm:t>
        <a:bodyPr/>
        <a:lstStyle/>
        <a:p>
          <a:endParaRPr lang="en-US"/>
        </a:p>
      </dgm:t>
    </dgm:pt>
    <dgm:pt modelId="{3AD5AECA-1C66-4EE9-9EE1-4F7ED17969EB}" type="sibTrans" cxnId="{C0771FA3-8331-4EA8-B128-E0934CBEA126}">
      <dgm:prSet/>
      <dgm:spPr/>
      <dgm:t>
        <a:bodyPr/>
        <a:lstStyle/>
        <a:p>
          <a:endParaRPr lang="en-US"/>
        </a:p>
      </dgm:t>
    </dgm:pt>
    <dgm:pt modelId="{6926FEF8-46F4-4C37-9403-8A8D2537D564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Rewards for Success Scholarships</a:t>
          </a:r>
          <a:endParaRPr lang="en-US" sz="1600" dirty="0"/>
        </a:p>
      </dgm:t>
    </dgm:pt>
    <dgm:pt modelId="{FC3CAACD-19AE-43B7-BFCD-2E18F1C11D32}" type="parTrans" cxnId="{0C51F879-1B82-400F-8CFF-747B0155AE8D}">
      <dgm:prSet/>
      <dgm:spPr/>
      <dgm:t>
        <a:bodyPr/>
        <a:lstStyle/>
        <a:p>
          <a:endParaRPr lang="en-US"/>
        </a:p>
      </dgm:t>
    </dgm:pt>
    <dgm:pt modelId="{BD092418-F305-4CB6-BB20-7D6C42E110DD}" type="sibTrans" cxnId="{0C51F879-1B82-400F-8CFF-747B0155AE8D}">
      <dgm:prSet/>
      <dgm:spPr/>
      <dgm:t>
        <a:bodyPr/>
        <a:lstStyle/>
        <a:p>
          <a:endParaRPr lang="en-US"/>
        </a:p>
      </dgm:t>
    </dgm:pt>
    <dgm:pt modelId="{FDDC7581-5D6E-4929-983A-CFFEDA936367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Summer Camps on IHE Campuses</a:t>
          </a:r>
          <a:endParaRPr lang="en-US" sz="1600" dirty="0"/>
        </a:p>
      </dgm:t>
    </dgm:pt>
    <dgm:pt modelId="{D843A5FC-CAE1-4B25-BF6B-7E6E183199BB}" type="parTrans" cxnId="{D1DEFCCE-AF8F-4215-B40E-0B2BEE836FE0}">
      <dgm:prSet/>
      <dgm:spPr/>
      <dgm:t>
        <a:bodyPr/>
        <a:lstStyle/>
        <a:p>
          <a:endParaRPr lang="en-US"/>
        </a:p>
      </dgm:t>
    </dgm:pt>
    <dgm:pt modelId="{DEBE90C3-3DA6-4CB9-A004-FC5B233D06F0}" type="sibTrans" cxnId="{D1DEFCCE-AF8F-4215-B40E-0B2BEE836FE0}">
      <dgm:prSet/>
      <dgm:spPr/>
      <dgm:t>
        <a:bodyPr/>
        <a:lstStyle/>
        <a:p>
          <a:endParaRPr lang="en-US"/>
        </a:p>
      </dgm:t>
    </dgm:pt>
    <dgm:pt modelId="{9BA5F647-BBE3-417A-B9FF-C5CA89687FF4}">
      <dgm:prSet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Pilot Project: ACT’s Quality Core</a:t>
          </a:r>
          <a:endParaRPr lang="en-US" sz="1600" dirty="0"/>
        </a:p>
      </dgm:t>
    </dgm:pt>
    <dgm:pt modelId="{BDE6EBFA-50DA-4B39-AF95-32E4A94A621F}" type="parTrans" cxnId="{9D6A625C-8F96-4DEF-8642-C3A34581E569}">
      <dgm:prSet/>
      <dgm:spPr/>
      <dgm:t>
        <a:bodyPr/>
        <a:lstStyle/>
        <a:p>
          <a:endParaRPr lang="en-US"/>
        </a:p>
      </dgm:t>
    </dgm:pt>
    <dgm:pt modelId="{1A3B5AD5-A6A2-439B-9FD4-516A1FF4A6F9}" type="sibTrans" cxnId="{9D6A625C-8F96-4DEF-8642-C3A34581E569}">
      <dgm:prSet/>
      <dgm:spPr/>
      <dgm:t>
        <a:bodyPr/>
        <a:lstStyle/>
        <a:p>
          <a:endParaRPr lang="en-US"/>
        </a:p>
      </dgm:t>
    </dgm:pt>
    <dgm:pt modelId="{561BB328-A58A-4180-AA29-89276DB5C21C}" type="pres">
      <dgm:prSet presAssocID="{AA1FED9D-0F9A-45FF-A123-337EA2BAE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56F25-1E78-4F42-BFD1-38E12C638F24}" type="pres">
      <dgm:prSet presAssocID="{231B8556-CBC3-4AF2-8596-E31F6C0FEFCA}" presName="parentLin" presStyleCnt="0"/>
      <dgm:spPr/>
    </dgm:pt>
    <dgm:pt modelId="{E100DB02-5E16-4E36-A521-350E05AEC1EF}" type="pres">
      <dgm:prSet presAssocID="{231B8556-CBC3-4AF2-8596-E31F6C0FEFCA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9D4247F9-8D3C-48AA-A001-09CE90356E28}" type="pres">
      <dgm:prSet presAssocID="{231B8556-CBC3-4AF2-8596-E31F6C0FEFC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5270A-2987-4D0E-9623-CF0012F94D9A}" type="pres">
      <dgm:prSet presAssocID="{231B8556-CBC3-4AF2-8596-E31F6C0FEFCA}" presName="negativeSpace" presStyleCnt="0"/>
      <dgm:spPr/>
    </dgm:pt>
    <dgm:pt modelId="{8C52A909-C25B-4F04-8886-B74C48C359ED}" type="pres">
      <dgm:prSet presAssocID="{231B8556-CBC3-4AF2-8596-E31F6C0FEFCA}" presName="childText" presStyleLbl="conFgAcc1" presStyleIdx="0" presStyleCnt="8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68EFFB06-758E-43A6-BCE7-E4FA6F840DA7}" type="pres">
      <dgm:prSet presAssocID="{3AD5AECA-1C66-4EE9-9EE1-4F7ED17969EB}" presName="spaceBetweenRectangles" presStyleCnt="0"/>
      <dgm:spPr/>
    </dgm:pt>
    <dgm:pt modelId="{5D7413B1-3253-42B7-9EBB-92C4DE087D2B}" type="pres">
      <dgm:prSet presAssocID="{6926FEF8-46F4-4C37-9403-8A8D2537D564}" presName="parentLin" presStyleCnt="0"/>
      <dgm:spPr/>
    </dgm:pt>
    <dgm:pt modelId="{FEA527D9-6516-4A6E-B9C4-EC78307A712B}" type="pres">
      <dgm:prSet presAssocID="{6926FEF8-46F4-4C37-9403-8A8D2537D564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08279BC-465B-4474-9827-7FFA146AF9C1}" type="pres">
      <dgm:prSet presAssocID="{6926FEF8-46F4-4C37-9403-8A8D2537D56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73F8-D4FD-4173-9194-F09E60B45055}" type="pres">
      <dgm:prSet presAssocID="{6926FEF8-46F4-4C37-9403-8A8D2537D564}" presName="negativeSpace" presStyleCnt="0"/>
      <dgm:spPr/>
    </dgm:pt>
    <dgm:pt modelId="{4BCFC0BB-2A4E-4607-BC8D-0A2824068A7A}" type="pres">
      <dgm:prSet presAssocID="{6926FEF8-46F4-4C37-9403-8A8D2537D564}" presName="childText" presStyleLbl="conFgAcc1" presStyleIdx="1" presStyleCnt="8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4F1413FC-41AE-499E-AA29-B522832359E0}" type="pres">
      <dgm:prSet presAssocID="{BD092418-F305-4CB6-BB20-7D6C42E110DD}" presName="spaceBetweenRectangles" presStyleCnt="0"/>
      <dgm:spPr/>
    </dgm:pt>
    <dgm:pt modelId="{B56237E7-D179-4989-935B-629C1A9DF69B}" type="pres">
      <dgm:prSet presAssocID="{FDDC7581-5D6E-4929-983A-CFFEDA936367}" presName="parentLin" presStyleCnt="0"/>
      <dgm:spPr/>
    </dgm:pt>
    <dgm:pt modelId="{9029444C-BFC2-46C9-8CAC-A5D3B949124A}" type="pres">
      <dgm:prSet presAssocID="{FDDC7581-5D6E-4929-983A-CFFEDA936367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AA9F3417-FC2B-4FA0-8AC8-FF72B8E860F5}" type="pres">
      <dgm:prSet presAssocID="{FDDC7581-5D6E-4929-983A-CFFEDA93636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AEE23-6907-4762-B9F9-2D7A6DF4CCCA}" type="pres">
      <dgm:prSet presAssocID="{FDDC7581-5D6E-4929-983A-CFFEDA936367}" presName="negativeSpace" presStyleCnt="0"/>
      <dgm:spPr/>
    </dgm:pt>
    <dgm:pt modelId="{BD9B2989-241A-413A-9B0C-F1AA631E636A}" type="pres">
      <dgm:prSet presAssocID="{FDDC7581-5D6E-4929-983A-CFFEDA936367}" presName="childText" presStyleLbl="conFgAcc1" presStyleIdx="2" presStyleCnt="8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24DD43E2-8458-43EE-94D1-E39CF67EC5F9}" type="pres">
      <dgm:prSet presAssocID="{DEBE90C3-3DA6-4CB9-A004-FC5B233D06F0}" presName="spaceBetweenRectangles" presStyleCnt="0"/>
      <dgm:spPr/>
    </dgm:pt>
    <dgm:pt modelId="{3594DDC5-93BB-4001-BF01-C9577600AE36}" type="pres">
      <dgm:prSet presAssocID="{33075733-6646-4475-AC32-B7C1850BCA7F}" presName="parentLin" presStyleCnt="0"/>
      <dgm:spPr/>
    </dgm:pt>
    <dgm:pt modelId="{FC658FB3-012D-45C7-A751-65205FC4ECFD}" type="pres">
      <dgm:prSet presAssocID="{33075733-6646-4475-AC32-B7C1850BCA7F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C55AD217-AC1A-4994-BB61-C784F7C680A0}" type="pres">
      <dgm:prSet presAssocID="{33075733-6646-4475-AC32-B7C1850BCA7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BD346-2E2F-439C-B4BE-917D637141F7}" type="pres">
      <dgm:prSet presAssocID="{33075733-6646-4475-AC32-B7C1850BCA7F}" presName="negativeSpace" presStyleCnt="0"/>
      <dgm:spPr/>
    </dgm:pt>
    <dgm:pt modelId="{BD27445D-F1EC-434E-BE50-694100917291}" type="pres">
      <dgm:prSet presAssocID="{33075733-6646-4475-AC32-B7C1850BCA7F}" presName="childText" presStyleLbl="conFgAcc1" presStyleIdx="3" presStyleCnt="8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EC854E7-C987-482E-A3DB-430A697DE450}" type="pres">
      <dgm:prSet presAssocID="{6D39AD5E-6D5D-4951-B7BC-4316DFF20909}" presName="spaceBetweenRectangles" presStyleCnt="0"/>
      <dgm:spPr/>
    </dgm:pt>
    <dgm:pt modelId="{C92B889F-55C9-4DBC-9D39-F734FA4BC405}" type="pres">
      <dgm:prSet presAssocID="{0BFB1386-F4E0-4FE7-B011-2CADC95B80A8}" presName="parentLin" presStyleCnt="0"/>
      <dgm:spPr/>
    </dgm:pt>
    <dgm:pt modelId="{B17132F2-1FBA-4BCF-9975-CE5B3DCFB4B2}" type="pres">
      <dgm:prSet presAssocID="{0BFB1386-F4E0-4FE7-B011-2CADC95B80A8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64392F51-FEE5-44F0-989F-0510E06715AE}" type="pres">
      <dgm:prSet presAssocID="{0BFB1386-F4E0-4FE7-B011-2CADC95B80A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7569C-8513-468C-84C7-353C92021004}" type="pres">
      <dgm:prSet presAssocID="{0BFB1386-F4E0-4FE7-B011-2CADC95B80A8}" presName="negativeSpace" presStyleCnt="0"/>
      <dgm:spPr/>
    </dgm:pt>
    <dgm:pt modelId="{B257B6DA-2D1E-48E8-966E-5D05BCCD3CF9}" type="pres">
      <dgm:prSet presAssocID="{0BFB1386-F4E0-4FE7-B011-2CADC95B80A8}" presName="childText" presStyleLbl="conFgAcc1" presStyleIdx="4" presStyleCnt="8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25746B68-ABA8-43CF-BBC3-8852414C0758}" type="pres">
      <dgm:prSet presAssocID="{ECF7DEC8-7D1F-4922-AE43-074054BC18BB}" presName="spaceBetweenRectangles" presStyleCnt="0"/>
      <dgm:spPr/>
    </dgm:pt>
    <dgm:pt modelId="{AB629906-44A0-414D-B299-D00CEB329970}" type="pres">
      <dgm:prSet presAssocID="{3FAE1CA0-4A6D-4C50-9E27-76E7C9642048}" presName="parentLin" presStyleCnt="0"/>
      <dgm:spPr/>
    </dgm:pt>
    <dgm:pt modelId="{5AD725C1-09B9-4509-BAA5-5D422DCFB126}" type="pres">
      <dgm:prSet presAssocID="{3FAE1CA0-4A6D-4C50-9E27-76E7C9642048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3D4DBAA0-7054-4038-B48B-5217E1AD8D93}" type="pres">
      <dgm:prSet presAssocID="{3FAE1CA0-4A6D-4C50-9E27-76E7C964204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48766-E1F8-4498-82D8-0DBD8ED8591D}" type="pres">
      <dgm:prSet presAssocID="{3FAE1CA0-4A6D-4C50-9E27-76E7C9642048}" presName="negativeSpace" presStyleCnt="0"/>
      <dgm:spPr/>
    </dgm:pt>
    <dgm:pt modelId="{FF0CED23-9F00-424A-B696-B6AE63097ACF}" type="pres">
      <dgm:prSet presAssocID="{3FAE1CA0-4A6D-4C50-9E27-76E7C9642048}" presName="childText" presStyleLbl="conFgAcc1" presStyleIdx="5" presStyleCnt="8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BFCBFCCD-072C-46BD-9684-91F8B67099FE}" type="pres">
      <dgm:prSet presAssocID="{0567FA04-F695-43B5-9D3F-6CBD96A55A7D}" presName="spaceBetweenRectangles" presStyleCnt="0"/>
      <dgm:spPr/>
    </dgm:pt>
    <dgm:pt modelId="{2CA1A263-C3EE-49CB-B06E-63482B5436D0}" type="pres">
      <dgm:prSet presAssocID="{5697E589-88E5-420F-9041-C336AB57EDE0}" presName="parentLin" presStyleCnt="0"/>
      <dgm:spPr/>
    </dgm:pt>
    <dgm:pt modelId="{FCD387DD-F5FA-4559-AAD5-3142F59D3158}" type="pres">
      <dgm:prSet presAssocID="{5697E589-88E5-420F-9041-C336AB57EDE0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E9E6204F-1D8D-4322-93F4-935431696B18}" type="pres">
      <dgm:prSet presAssocID="{5697E589-88E5-420F-9041-C336AB57EDE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B3C80-68D7-4C4F-8462-6E441B16142B}" type="pres">
      <dgm:prSet presAssocID="{5697E589-88E5-420F-9041-C336AB57EDE0}" presName="negativeSpace" presStyleCnt="0"/>
      <dgm:spPr/>
    </dgm:pt>
    <dgm:pt modelId="{1A4721DE-924D-40FB-A654-EC5CE2BB345A}" type="pres">
      <dgm:prSet presAssocID="{5697E589-88E5-420F-9041-C336AB57EDE0}" presName="childText" presStyleLbl="conFgAcc1" presStyleIdx="6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A7F7F795-93B0-4A29-ADC4-2BD4C9CFD02D}" type="pres">
      <dgm:prSet presAssocID="{5FFDBF20-05C3-4115-8546-234DF7DAAEB6}" presName="spaceBetweenRectangles" presStyleCnt="0"/>
      <dgm:spPr/>
    </dgm:pt>
    <dgm:pt modelId="{BBFB07C8-B9A0-4329-9C15-E7C2F518B21D}" type="pres">
      <dgm:prSet presAssocID="{9BA5F647-BBE3-417A-B9FF-C5CA89687FF4}" presName="parentLin" presStyleCnt="0"/>
      <dgm:spPr/>
    </dgm:pt>
    <dgm:pt modelId="{C9683D3A-C413-43C7-B120-61961D2F959A}" type="pres">
      <dgm:prSet presAssocID="{9BA5F647-BBE3-417A-B9FF-C5CA89687FF4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AF31C02E-286D-47E5-B8D4-14D4DA0E87B2}" type="pres">
      <dgm:prSet presAssocID="{9BA5F647-BBE3-417A-B9FF-C5CA89687FF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0701E-19E5-4BBE-904A-3B0FF727B0AF}" type="pres">
      <dgm:prSet presAssocID="{9BA5F647-BBE3-417A-B9FF-C5CA89687FF4}" presName="negativeSpace" presStyleCnt="0"/>
      <dgm:spPr/>
    </dgm:pt>
    <dgm:pt modelId="{BDA2E56F-EC72-4827-AEF3-B0F0E4ACAA4B}" type="pres">
      <dgm:prSet presAssocID="{9BA5F647-BBE3-417A-B9FF-C5CA89687FF4}" presName="childText" presStyleLbl="conFgAcc1" presStyleIdx="7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A9B2B707-2EE5-4943-AFFA-0F72BCB07EF3}" type="presOf" srcId="{6926FEF8-46F4-4C37-9403-8A8D2537D564}" destId="{C08279BC-465B-4474-9827-7FFA146AF9C1}" srcOrd="1" destOrd="0" presId="urn:microsoft.com/office/officeart/2005/8/layout/list1"/>
    <dgm:cxn modelId="{289569F0-77C7-4D38-9424-B9FA7C5C39BA}" type="presOf" srcId="{AA1FED9D-0F9A-45FF-A123-337EA2BAE9A3}" destId="{561BB328-A58A-4180-AA29-89276DB5C21C}" srcOrd="0" destOrd="0" presId="urn:microsoft.com/office/officeart/2005/8/layout/list1"/>
    <dgm:cxn modelId="{EE7AA245-985F-478A-BCC5-F3451C4C30C9}" type="presOf" srcId="{0BFB1386-F4E0-4FE7-B011-2CADC95B80A8}" destId="{64392F51-FEE5-44F0-989F-0510E06715AE}" srcOrd="1" destOrd="0" presId="urn:microsoft.com/office/officeart/2005/8/layout/list1"/>
    <dgm:cxn modelId="{3DDC9E46-40D3-4034-B992-63B75FE17DD3}" type="presOf" srcId="{231B8556-CBC3-4AF2-8596-E31F6C0FEFCA}" destId="{9D4247F9-8D3C-48AA-A001-09CE90356E28}" srcOrd="1" destOrd="0" presId="urn:microsoft.com/office/officeart/2005/8/layout/list1"/>
    <dgm:cxn modelId="{C0771FA3-8331-4EA8-B128-E0934CBEA126}" srcId="{AA1FED9D-0F9A-45FF-A123-337EA2BAE9A3}" destId="{231B8556-CBC3-4AF2-8596-E31F6C0FEFCA}" srcOrd="0" destOrd="0" parTransId="{212D5D39-75FD-4864-BC35-E64103CCB2A9}" sibTransId="{3AD5AECA-1C66-4EE9-9EE1-4F7ED17969EB}"/>
    <dgm:cxn modelId="{7BA98023-DEB8-4B64-93E9-EB922D1F5717}" type="presOf" srcId="{5697E589-88E5-420F-9041-C336AB57EDE0}" destId="{E9E6204F-1D8D-4322-93F4-935431696B18}" srcOrd="1" destOrd="0" presId="urn:microsoft.com/office/officeart/2005/8/layout/list1"/>
    <dgm:cxn modelId="{8DE946BB-E80A-4EB1-AB0F-C1A0C7974EF9}" type="presOf" srcId="{3FAE1CA0-4A6D-4C50-9E27-76E7C9642048}" destId="{5AD725C1-09B9-4509-BAA5-5D422DCFB126}" srcOrd="0" destOrd="0" presId="urn:microsoft.com/office/officeart/2005/8/layout/list1"/>
    <dgm:cxn modelId="{CAF3B931-F5FD-4E8A-A660-009F39014121}" type="presOf" srcId="{9BA5F647-BBE3-417A-B9FF-C5CA89687FF4}" destId="{AF31C02E-286D-47E5-B8D4-14D4DA0E87B2}" srcOrd="1" destOrd="0" presId="urn:microsoft.com/office/officeart/2005/8/layout/list1"/>
    <dgm:cxn modelId="{A3630F61-B0E5-4C72-BE9E-2C0BAE16C884}" srcId="{AA1FED9D-0F9A-45FF-A123-337EA2BAE9A3}" destId="{3FAE1CA0-4A6D-4C50-9E27-76E7C9642048}" srcOrd="5" destOrd="0" parTransId="{C78FE8AF-B3B0-4C53-A212-CF8722CD3029}" sibTransId="{0567FA04-F695-43B5-9D3F-6CBD96A55A7D}"/>
    <dgm:cxn modelId="{D1DEFCCE-AF8F-4215-B40E-0B2BEE836FE0}" srcId="{AA1FED9D-0F9A-45FF-A123-337EA2BAE9A3}" destId="{FDDC7581-5D6E-4929-983A-CFFEDA936367}" srcOrd="2" destOrd="0" parTransId="{D843A5FC-CAE1-4B25-BF6B-7E6E183199BB}" sibTransId="{DEBE90C3-3DA6-4CB9-A004-FC5B233D06F0}"/>
    <dgm:cxn modelId="{05C1D69A-74DE-43A8-B6D7-5B56A0C085D2}" type="presOf" srcId="{231B8556-CBC3-4AF2-8596-E31F6C0FEFCA}" destId="{E100DB02-5E16-4E36-A521-350E05AEC1EF}" srcOrd="0" destOrd="0" presId="urn:microsoft.com/office/officeart/2005/8/layout/list1"/>
    <dgm:cxn modelId="{5E3EC4F3-1407-4D25-B651-9F7EA5EB4ED5}" srcId="{AA1FED9D-0F9A-45FF-A123-337EA2BAE9A3}" destId="{5697E589-88E5-420F-9041-C336AB57EDE0}" srcOrd="6" destOrd="0" parTransId="{1524868F-968F-488C-BCA3-38B10CD07D9A}" sibTransId="{5FFDBF20-05C3-4115-8546-234DF7DAAEB6}"/>
    <dgm:cxn modelId="{DB6D92EE-751F-40DF-9FDB-D08AFD25EC12}" type="presOf" srcId="{0BFB1386-F4E0-4FE7-B011-2CADC95B80A8}" destId="{B17132F2-1FBA-4BCF-9975-CE5B3DCFB4B2}" srcOrd="0" destOrd="0" presId="urn:microsoft.com/office/officeart/2005/8/layout/list1"/>
    <dgm:cxn modelId="{7714D6F8-1AE8-4EBD-9C75-F8FA1A8DA3C8}" type="presOf" srcId="{3FAE1CA0-4A6D-4C50-9E27-76E7C9642048}" destId="{3D4DBAA0-7054-4038-B48B-5217E1AD8D93}" srcOrd="1" destOrd="0" presId="urn:microsoft.com/office/officeart/2005/8/layout/list1"/>
    <dgm:cxn modelId="{E692F85B-7692-4FD4-9621-A2F8C5190B94}" type="presOf" srcId="{9BA5F647-BBE3-417A-B9FF-C5CA89687FF4}" destId="{C9683D3A-C413-43C7-B120-61961D2F959A}" srcOrd="0" destOrd="0" presId="urn:microsoft.com/office/officeart/2005/8/layout/list1"/>
    <dgm:cxn modelId="{9D6A625C-8F96-4DEF-8642-C3A34581E569}" srcId="{AA1FED9D-0F9A-45FF-A123-337EA2BAE9A3}" destId="{9BA5F647-BBE3-417A-B9FF-C5CA89687FF4}" srcOrd="7" destOrd="0" parTransId="{BDE6EBFA-50DA-4B39-AF95-32E4A94A621F}" sibTransId="{1A3B5AD5-A6A2-439B-9FD4-516A1FF4A6F9}"/>
    <dgm:cxn modelId="{58F0A815-487E-4026-884C-253605CEF3A9}" type="presOf" srcId="{FDDC7581-5D6E-4929-983A-CFFEDA936367}" destId="{9029444C-BFC2-46C9-8CAC-A5D3B949124A}" srcOrd="0" destOrd="0" presId="urn:microsoft.com/office/officeart/2005/8/layout/list1"/>
    <dgm:cxn modelId="{0C51F879-1B82-400F-8CFF-747B0155AE8D}" srcId="{AA1FED9D-0F9A-45FF-A123-337EA2BAE9A3}" destId="{6926FEF8-46F4-4C37-9403-8A8D2537D564}" srcOrd="1" destOrd="0" parTransId="{FC3CAACD-19AE-43B7-BFCD-2E18F1C11D32}" sibTransId="{BD092418-F305-4CB6-BB20-7D6C42E110DD}"/>
    <dgm:cxn modelId="{5AD6FF56-DDD6-426C-A4C2-A8E5A6025C08}" srcId="{AA1FED9D-0F9A-45FF-A123-337EA2BAE9A3}" destId="{0BFB1386-F4E0-4FE7-B011-2CADC95B80A8}" srcOrd="4" destOrd="0" parTransId="{1B84F3C2-A7B2-434D-A215-E25BCE3FD173}" sibTransId="{ECF7DEC8-7D1F-4922-AE43-074054BC18BB}"/>
    <dgm:cxn modelId="{91872012-3244-4691-B19E-4827F30A5B29}" type="presOf" srcId="{6926FEF8-46F4-4C37-9403-8A8D2537D564}" destId="{FEA527D9-6516-4A6E-B9C4-EC78307A712B}" srcOrd="0" destOrd="0" presId="urn:microsoft.com/office/officeart/2005/8/layout/list1"/>
    <dgm:cxn modelId="{AD743DBD-DC89-4BFD-93A8-40356B1221AA}" type="presOf" srcId="{33075733-6646-4475-AC32-B7C1850BCA7F}" destId="{C55AD217-AC1A-4994-BB61-C784F7C680A0}" srcOrd="1" destOrd="0" presId="urn:microsoft.com/office/officeart/2005/8/layout/list1"/>
    <dgm:cxn modelId="{25C3EBFB-C9DD-4FE4-926F-7CAA2D47F572}" type="presOf" srcId="{FDDC7581-5D6E-4929-983A-CFFEDA936367}" destId="{AA9F3417-FC2B-4FA0-8AC8-FF72B8E860F5}" srcOrd="1" destOrd="0" presId="urn:microsoft.com/office/officeart/2005/8/layout/list1"/>
    <dgm:cxn modelId="{0CEE435F-A19C-4DEC-A55D-5EAC778D6A2F}" type="presOf" srcId="{5697E589-88E5-420F-9041-C336AB57EDE0}" destId="{FCD387DD-F5FA-4559-AAD5-3142F59D3158}" srcOrd="0" destOrd="0" presId="urn:microsoft.com/office/officeart/2005/8/layout/list1"/>
    <dgm:cxn modelId="{81B13F54-AFC4-4961-A051-D4622AA28F0F}" type="presOf" srcId="{33075733-6646-4475-AC32-B7C1850BCA7F}" destId="{FC658FB3-012D-45C7-A751-65205FC4ECFD}" srcOrd="0" destOrd="0" presId="urn:microsoft.com/office/officeart/2005/8/layout/list1"/>
    <dgm:cxn modelId="{0B6FB685-88F2-4B23-A882-44FEAC4868EB}" srcId="{AA1FED9D-0F9A-45FF-A123-337EA2BAE9A3}" destId="{33075733-6646-4475-AC32-B7C1850BCA7F}" srcOrd="3" destOrd="0" parTransId="{BAED55FF-F3E4-45AC-B029-E2CD2A144469}" sibTransId="{6D39AD5E-6D5D-4951-B7BC-4316DFF20909}"/>
    <dgm:cxn modelId="{033FC6EB-D4CB-4D05-BD2A-400B238F1972}" type="presParOf" srcId="{561BB328-A58A-4180-AA29-89276DB5C21C}" destId="{3B256F25-1E78-4F42-BFD1-38E12C638F24}" srcOrd="0" destOrd="0" presId="urn:microsoft.com/office/officeart/2005/8/layout/list1"/>
    <dgm:cxn modelId="{869C0519-A332-4A8F-8F4C-E77FFDB227FA}" type="presParOf" srcId="{3B256F25-1E78-4F42-BFD1-38E12C638F24}" destId="{E100DB02-5E16-4E36-A521-350E05AEC1EF}" srcOrd="0" destOrd="0" presId="urn:microsoft.com/office/officeart/2005/8/layout/list1"/>
    <dgm:cxn modelId="{F53F0127-18E4-4B39-92FC-8A6CBB7BAD5A}" type="presParOf" srcId="{3B256F25-1E78-4F42-BFD1-38E12C638F24}" destId="{9D4247F9-8D3C-48AA-A001-09CE90356E28}" srcOrd="1" destOrd="0" presId="urn:microsoft.com/office/officeart/2005/8/layout/list1"/>
    <dgm:cxn modelId="{90CFC404-9C9D-4E8F-81F1-999FA4AB4675}" type="presParOf" srcId="{561BB328-A58A-4180-AA29-89276DB5C21C}" destId="{5D45270A-2987-4D0E-9623-CF0012F94D9A}" srcOrd="1" destOrd="0" presId="urn:microsoft.com/office/officeart/2005/8/layout/list1"/>
    <dgm:cxn modelId="{6C06B277-54BB-4381-BA7C-985684D1566D}" type="presParOf" srcId="{561BB328-A58A-4180-AA29-89276DB5C21C}" destId="{8C52A909-C25B-4F04-8886-B74C48C359ED}" srcOrd="2" destOrd="0" presId="urn:microsoft.com/office/officeart/2005/8/layout/list1"/>
    <dgm:cxn modelId="{1B65B533-A45B-4416-AFD4-D4BE044586B7}" type="presParOf" srcId="{561BB328-A58A-4180-AA29-89276DB5C21C}" destId="{68EFFB06-758E-43A6-BCE7-E4FA6F840DA7}" srcOrd="3" destOrd="0" presId="urn:microsoft.com/office/officeart/2005/8/layout/list1"/>
    <dgm:cxn modelId="{0C7976DA-435B-48AD-B947-5A57A73E4A2F}" type="presParOf" srcId="{561BB328-A58A-4180-AA29-89276DB5C21C}" destId="{5D7413B1-3253-42B7-9EBB-92C4DE087D2B}" srcOrd="4" destOrd="0" presId="urn:microsoft.com/office/officeart/2005/8/layout/list1"/>
    <dgm:cxn modelId="{968AACF6-CE63-4A50-A457-AB8D7C3A379A}" type="presParOf" srcId="{5D7413B1-3253-42B7-9EBB-92C4DE087D2B}" destId="{FEA527D9-6516-4A6E-B9C4-EC78307A712B}" srcOrd="0" destOrd="0" presId="urn:microsoft.com/office/officeart/2005/8/layout/list1"/>
    <dgm:cxn modelId="{C8464FAE-4614-4126-931D-B89973F773DA}" type="presParOf" srcId="{5D7413B1-3253-42B7-9EBB-92C4DE087D2B}" destId="{C08279BC-465B-4474-9827-7FFA146AF9C1}" srcOrd="1" destOrd="0" presId="urn:microsoft.com/office/officeart/2005/8/layout/list1"/>
    <dgm:cxn modelId="{DEE5EC01-A959-4793-BD9A-08483C9A8522}" type="presParOf" srcId="{561BB328-A58A-4180-AA29-89276DB5C21C}" destId="{44C973F8-D4FD-4173-9194-F09E60B45055}" srcOrd="5" destOrd="0" presId="urn:microsoft.com/office/officeart/2005/8/layout/list1"/>
    <dgm:cxn modelId="{AE58920D-2214-4159-ABD0-49B262BE002D}" type="presParOf" srcId="{561BB328-A58A-4180-AA29-89276DB5C21C}" destId="{4BCFC0BB-2A4E-4607-BC8D-0A2824068A7A}" srcOrd="6" destOrd="0" presId="urn:microsoft.com/office/officeart/2005/8/layout/list1"/>
    <dgm:cxn modelId="{25428659-3E2E-497A-AB37-72447428B581}" type="presParOf" srcId="{561BB328-A58A-4180-AA29-89276DB5C21C}" destId="{4F1413FC-41AE-499E-AA29-B522832359E0}" srcOrd="7" destOrd="0" presId="urn:microsoft.com/office/officeart/2005/8/layout/list1"/>
    <dgm:cxn modelId="{43E8459C-7C8B-4376-9082-7E44D7CD2237}" type="presParOf" srcId="{561BB328-A58A-4180-AA29-89276DB5C21C}" destId="{B56237E7-D179-4989-935B-629C1A9DF69B}" srcOrd="8" destOrd="0" presId="urn:microsoft.com/office/officeart/2005/8/layout/list1"/>
    <dgm:cxn modelId="{55EA840A-02B9-4015-AC15-4B4EBCE8D118}" type="presParOf" srcId="{B56237E7-D179-4989-935B-629C1A9DF69B}" destId="{9029444C-BFC2-46C9-8CAC-A5D3B949124A}" srcOrd="0" destOrd="0" presId="urn:microsoft.com/office/officeart/2005/8/layout/list1"/>
    <dgm:cxn modelId="{045148C2-BC52-44C0-B14F-C9833F08F462}" type="presParOf" srcId="{B56237E7-D179-4989-935B-629C1A9DF69B}" destId="{AA9F3417-FC2B-4FA0-8AC8-FF72B8E860F5}" srcOrd="1" destOrd="0" presId="urn:microsoft.com/office/officeart/2005/8/layout/list1"/>
    <dgm:cxn modelId="{49F1DABD-65FF-4163-B6FC-7C4123D6CC56}" type="presParOf" srcId="{561BB328-A58A-4180-AA29-89276DB5C21C}" destId="{AEDAEE23-6907-4762-B9F9-2D7A6DF4CCCA}" srcOrd="9" destOrd="0" presId="urn:microsoft.com/office/officeart/2005/8/layout/list1"/>
    <dgm:cxn modelId="{7076E0FD-75A3-43F1-8A31-B2A05CE2E360}" type="presParOf" srcId="{561BB328-A58A-4180-AA29-89276DB5C21C}" destId="{BD9B2989-241A-413A-9B0C-F1AA631E636A}" srcOrd="10" destOrd="0" presId="urn:microsoft.com/office/officeart/2005/8/layout/list1"/>
    <dgm:cxn modelId="{FF6A9C2A-DFB0-458E-83D0-5CBA81F087E5}" type="presParOf" srcId="{561BB328-A58A-4180-AA29-89276DB5C21C}" destId="{24DD43E2-8458-43EE-94D1-E39CF67EC5F9}" srcOrd="11" destOrd="0" presId="urn:microsoft.com/office/officeart/2005/8/layout/list1"/>
    <dgm:cxn modelId="{02505CF1-17C3-4975-86CF-A176577055B2}" type="presParOf" srcId="{561BB328-A58A-4180-AA29-89276DB5C21C}" destId="{3594DDC5-93BB-4001-BF01-C9577600AE36}" srcOrd="12" destOrd="0" presId="urn:microsoft.com/office/officeart/2005/8/layout/list1"/>
    <dgm:cxn modelId="{1B3FB95A-8979-462D-B146-CB92B7468A2E}" type="presParOf" srcId="{3594DDC5-93BB-4001-BF01-C9577600AE36}" destId="{FC658FB3-012D-45C7-A751-65205FC4ECFD}" srcOrd="0" destOrd="0" presId="urn:microsoft.com/office/officeart/2005/8/layout/list1"/>
    <dgm:cxn modelId="{2699E23C-5789-4651-8314-4FB5FCB2EF3B}" type="presParOf" srcId="{3594DDC5-93BB-4001-BF01-C9577600AE36}" destId="{C55AD217-AC1A-4994-BB61-C784F7C680A0}" srcOrd="1" destOrd="0" presId="urn:microsoft.com/office/officeart/2005/8/layout/list1"/>
    <dgm:cxn modelId="{C13FFF3E-660D-485F-AE0A-420BF9BDCADE}" type="presParOf" srcId="{561BB328-A58A-4180-AA29-89276DB5C21C}" destId="{EEDBD346-2E2F-439C-B4BE-917D637141F7}" srcOrd="13" destOrd="0" presId="urn:microsoft.com/office/officeart/2005/8/layout/list1"/>
    <dgm:cxn modelId="{C9D6D4BD-D931-43DB-A2D1-D08F3F8E0322}" type="presParOf" srcId="{561BB328-A58A-4180-AA29-89276DB5C21C}" destId="{BD27445D-F1EC-434E-BE50-694100917291}" srcOrd="14" destOrd="0" presId="urn:microsoft.com/office/officeart/2005/8/layout/list1"/>
    <dgm:cxn modelId="{C7AD2215-9FBC-48B2-8667-295B165F763A}" type="presParOf" srcId="{561BB328-A58A-4180-AA29-89276DB5C21C}" destId="{5EC854E7-C987-482E-A3DB-430A697DE450}" srcOrd="15" destOrd="0" presId="urn:microsoft.com/office/officeart/2005/8/layout/list1"/>
    <dgm:cxn modelId="{21D1AE4F-F070-4327-899D-27CCD9102D39}" type="presParOf" srcId="{561BB328-A58A-4180-AA29-89276DB5C21C}" destId="{C92B889F-55C9-4DBC-9D39-F734FA4BC405}" srcOrd="16" destOrd="0" presId="urn:microsoft.com/office/officeart/2005/8/layout/list1"/>
    <dgm:cxn modelId="{CED28DFA-5166-4230-B7D5-DBFB640F5706}" type="presParOf" srcId="{C92B889F-55C9-4DBC-9D39-F734FA4BC405}" destId="{B17132F2-1FBA-4BCF-9975-CE5B3DCFB4B2}" srcOrd="0" destOrd="0" presId="urn:microsoft.com/office/officeart/2005/8/layout/list1"/>
    <dgm:cxn modelId="{5E1B073A-D1D0-4FE4-A64F-E644A9F44A69}" type="presParOf" srcId="{C92B889F-55C9-4DBC-9D39-F734FA4BC405}" destId="{64392F51-FEE5-44F0-989F-0510E06715AE}" srcOrd="1" destOrd="0" presId="urn:microsoft.com/office/officeart/2005/8/layout/list1"/>
    <dgm:cxn modelId="{36D30F30-F388-4788-827E-F5571861B524}" type="presParOf" srcId="{561BB328-A58A-4180-AA29-89276DB5C21C}" destId="{C3B7569C-8513-468C-84C7-353C92021004}" srcOrd="17" destOrd="0" presId="urn:microsoft.com/office/officeart/2005/8/layout/list1"/>
    <dgm:cxn modelId="{1210EE7B-12DD-41E6-8471-A87B86E066C2}" type="presParOf" srcId="{561BB328-A58A-4180-AA29-89276DB5C21C}" destId="{B257B6DA-2D1E-48E8-966E-5D05BCCD3CF9}" srcOrd="18" destOrd="0" presId="urn:microsoft.com/office/officeart/2005/8/layout/list1"/>
    <dgm:cxn modelId="{C6299B9A-8DA4-40CF-9A11-2BFF0088EE46}" type="presParOf" srcId="{561BB328-A58A-4180-AA29-89276DB5C21C}" destId="{25746B68-ABA8-43CF-BBC3-8852414C0758}" srcOrd="19" destOrd="0" presId="urn:microsoft.com/office/officeart/2005/8/layout/list1"/>
    <dgm:cxn modelId="{534F7AFB-7249-4FE3-A661-6C6776D0CBC2}" type="presParOf" srcId="{561BB328-A58A-4180-AA29-89276DB5C21C}" destId="{AB629906-44A0-414D-B299-D00CEB329970}" srcOrd="20" destOrd="0" presId="urn:microsoft.com/office/officeart/2005/8/layout/list1"/>
    <dgm:cxn modelId="{DCC1445F-A6CB-48EF-BBB5-CAC5233E667F}" type="presParOf" srcId="{AB629906-44A0-414D-B299-D00CEB329970}" destId="{5AD725C1-09B9-4509-BAA5-5D422DCFB126}" srcOrd="0" destOrd="0" presId="urn:microsoft.com/office/officeart/2005/8/layout/list1"/>
    <dgm:cxn modelId="{EB418CE8-DFC0-4275-8AFF-E4127384EC81}" type="presParOf" srcId="{AB629906-44A0-414D-B299-D00CEB329970}" destId="{3D4DBAA0-7054-4038-B48B-5217E1AD8D93}" srcOrd="1" destOrd="0" presId="urn:microsoft.com/office/officeart/2005/8/layout/list1"/>
    <dgm:cxn modelId="{E99201A2-D8F2-4900-A583-2AE933CA06EE}" type="presParOf" srcId="{561BB328-A58A-4180-AA29-89276DB5C21C}" destId="{FFD48766-E1F8-4498-82D8-0DBD8ED8591D}" srcOrd="21" destOrd="0" presId="urn:microsoft.com/office/officeart/2005/8/layout/list1"/>
    <dgm:cxn modelId="{E1D8D761-4452-4588-BE0A-7FACE97AB2DA}" type="presParOf" srcId="{561BB328-A58A-4180-AA29-89276DB5C21C}" destId="{FF0CED23-9F00-424A-B696-B6AE63097ACF}" srcOrd="22" destOrd="0" presId="urn:microsoft.com/office/officeart/2005/8/layout/list1"/>
    <dgm:cxn modelId="{FA5FBFE1-377A-4277-BBDF-80988C88628B}" type="presParOf" srcId="{561BB328-A58A-4180-AA29-89276DB5C21C}" destId="{BFCBFCCD-072C-46BD-9684-91F8B67099FE}" srcOrd="23" destOrd="0" presId="urn:microsoft.com/office/officeart/2005/8/layout/list1"/>
    <dgm:cxn modelId="{5FF058A2-EDA0-463C-9518-1FCDBB743D1E}" type="presParOf" srcId="{561BB328-A58A-4180-AA29-89276DB5C21C}" destId="{2CA1A263-C3EE-49CB-B06E-63482B5436D0}" srcOrd="24" destOrd="0" presId="urn:microsoft.com/office/officeart/2005/8/layout/list1"/>
    <dgm:cxn modelId="{D524338E-4E60-4454-9BBE-7ED74B35E5D9}" type="presParOf" srcId="{2CA1A263-C3EE-49CB-B06E-63482B5436D0}" destId="{FCD387DD-F5FA-4559-AAD5-3142F59D3158}" srcOrd="0" destOrd="0" presId="urn:microsoft.com/office/officeart/2005/8/layout/list1"/>
    <dgm:cxn modelId="{400CBB7F-2E29-4E98-A661-C500CBE51E68}" type="presParOf" srcId="{2CA1A263-C3EE-49CB-B06E-63482B5436D0}" destId="{E9E6204F-1D8D-4322-93F4-935431696B18}" srcOrd="1" destOrd="0" presId="urn:microsoft.com/office/officeart/2005/8/layout/list1"/>
    <dgm:cxn modelId="{E8503D5B-EAFC-44D3-A7F4-B2C9461E412D}" type="presParOf" srcId="{561BB328-A58A-4180-AA29-89276DB5C21C}" destId="{6BAB3C80-68D7-4C4F-8462-6E441B16142B}" srcOrd="25" destOrd="0" presId="urn:microsoft.com/office/officeart/2005/8/layout/list1"/>
    <dgm:cxn modelId="{85E18522-5121-4F79-8424-EB28B31E354C}" type="presParOf" srcId="{561BB328-A58A-4180-AA29-89276DB5C21C}" destId="{1A4721DE-924D-40FB-A654-EC5CE2BB345A}" srcOrd="26" destOrd="0" presId="urn:microsoft.com/office/officeart/2005/8/layout/list1"/>
    <dgm:cxn modelId="{797A35EF-6F82-4A8E-B2EA-62CFFA3F13DF}" type="presParOf" srcId="{561BB328-A58A-4180-AA29-89276DB5C21C}" destId="{A7F7F795-93B0-4A29-ADC4-2BD4C9CFD02D}" srcOrd="27" destOrd="0" presId="urn:microsoft.com/office/officeart/2005/8/layout/list1"/>
    <dgm:cxn modelId="{35468070-FDDC-45F5-9AC0-D3BE5CD772D9}" type="presParOf" srcId="{561BB328-A58A-4180-AA29-89276DB5C21C}" destId="{BBFB07C8-B9A0-4329-9C15-E7C2F518B21D}" srcOrd="28" destOrd="0" presId="urn:microsoft.com/office/officeart/2005/8/layout/list1"/>
    <dgm:cxn modelId="{49EA3D45-97C2-4C04-B4AB-DDB699C2E0DB}" type="presParOf" srcId="{BBFB07C8-B9A0-4329-9C15-E7C2F518B21D}" destId="{C9683D3A-C413-43C7-B120-61961D2F959A}" srcOrd="0" destOrd="0" presId="urn:microsoft.com/office/officeart/2005/8/layout/list1"/>
    <dgm:cxn modelId="{B18116F9-4349-4DFD-9C6A-1695D9232DA2}" type="presParOf" srcId="{BBFB07C8-B9A0-4329-9C15-E7C2F518B21D}" destId="{AF31C02E-286D-47E5-B8D4-14D4DA0E87B2}" srcOrd="1" destOrd="0" presId="urn:microsoft.com/office/officeart/2005/8/layout/list1"/>
    <dgm:cxn modelId="{87969266-8028-4190-8BE9-8DF7FAACB231}" type="presParOf" srcId="{561BB328-A58A-4180-AA29-89276DB5C21C}" destId="{8A50701E-19E5-4BBE-904A-3B0FF727B0AF}" srcOrd="29" destOrd="0" presId="urn:microsoft.com/office/officeart/2005/8/layout/list1"/>
    <dgm:cxn modelId="{AB5FCB1F-FD6C-42E9-8AEB-516EDDDDE093}" type="presParOf" srcId="{561BB328-A58A-4180-AA29-89276DB5C21C}" destId="{BDA2E56F-EC72-4827-AEF3-B0F0E4ACAA4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62853-E9CA-49B4-9DBF-73DB62334E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4B049-F06B-4323-B764-4E53E86A3BBA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Parental Involvement</a:t>
          </a:r>
          <a:endParaRPr lang="en-US" sz="1600" dirty="0"/>
        </a:p>
      </dgm:t>
    </dgm:pt>
    <dgm:pt modelId="{766393A8-1CC5-46A8-A030-5725B0CBAB3B}" type="parTrans" cxnId="{5AF3F049-A5F5-4861-AFD1-16A2AF4CB50C}">
      <dgm:prSet/>
      <dgm:spPr/>
      <dgm:t>
        <a:bodyPr/>
        <a:lstStyle/>
        <a:p>
          <a:endParaRPr lang="en-US"/>
        </a:p>
      </dgm:t>
    </dgm:pt>
    <dgm:pt modelId="{9A00ACDA-9598-4BBB-B005-15228A505F20}" type="sibTrans" cxnId="{5AF3F049-A5F5-4861-AFD1-16A2AF4CB50C}">
      <dgm:prSet/>
      <dgm:spPr/>
      <dgm:t>
        <a:bodyPr/>
        <a:lstStyle/>
        <a:p>
          <a:endParaRPr lang="en-US"/>
        </a:p>
      </dgm:t>
    </dgm:pt>
    <dgm:pt modelId="{9EB3F4BA-41E4-4B70-8614-E357D87F72D1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Positive Behavior Support</a:t>
          </a:r>
          <a:endParaRPr lang="en-US" sz="1600" dirty="0"/>
        </a:p>
      </dgm:t>
    </dgm:pt>
    <dgm:pt modelId="{30F8CEC0-17CC-4403-8684-891EACF74745}" type="parTrans" cxnId="{4D89646E-355D-41FA-A981-268D060D11B4}">
      <dgm:prSet/>
      <dgm:spPr/>
      <dgm:t>
        <a:bodyPr/>
        <a:lstStyle/>
        <a:p>
          <a:endParaRPr lang="en-US"/>
        </a:p>
      </dgm:t>
    </dgm:pt>
    <dgm:pt modelId="{9E4C3EF6-7EEB-4F9C-9CD5-91E8611A1449}" type="sibTrans" cxnId="{4D89646E-355D-41FA-A981-268D060D11B4}">
      <dgm:prSet/>
      <dgm:spPr/>
      <dgm:t>
        <a:bodyPr/>
        <a:lstStyle/>
        <a:p>
          <a:endParaRPr lang="en-US"/>
        </a:p>
      </dgm:t>
    </dgm:pt>
    <dgm:pt modelId="{6F03899F-3399-454A-8BF5-E2DE0142F963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Integration of Technology</a:t>
          </a:r>
          <a:endParaRPr lang="en-US" sz="1600" dirty="0"/>
        </a:p>
      </dgm:t>
    </dgm:pt>
    <dgm:pt modelId="{F1167E57-C264-490A-8F3C-A4B9AB41B762}" type="parTrans" cxnId="{79F7703E-D399-475D-9AEE-C63C0CBAB417}">
      <dgm:prSet/>
      <dgm:spPr/>
      <dgm:t>
        <a:bodyPr/>
        <a:lstStyle/>
        <a:p>
          <a:endParaRPr lang="en-US"/>
        </a:p>
      </dgm:t>
    </dgm:pt>
    <dgm:pt modelId="{38284009-4BEF-4041-9E58-4A6ED5D7481F}" type="sibTrans" cxnId="{79F7703E-D399-475D-9AEE-C63C0CBAB417}">
      <dgm:prSet/>
      <dgm:spPr/>
      <dgm:t>
        <a:bodyPr/>
        <a:lstStyle/>
        <a:p>
          <a:endParaRPr lang="en-US"/>
        </a:p>
      </dgm:t>
    </dgm:pt>
    <dgm:pt modelId="{48330DA9-902E-4F00-8A3C-D2B67014FD1F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Academic Achievement</a:t>
          </a:r>
          <a:endParaRPr lang="en-US" sz="1600" dirty="0"/>
        </a:p>
      </dgm:t>
    </dgm:pt>
    <dgm:pt modelId="{CDA034CF-7901-4AC5-A96D-45AF547F1B93}" type="parTrans" cxnId="{7FD7F039-D239-4259-A623-39B30E750226}">
      <dgm:prSet/>
      <dgm:spPr/>
      <dgm:t>
        <a:bodyPr/>
        <a:lstStyle/>
        <a:p>
          <a:endParaRPr lang="en-US"/>
        </a:p>
      </dgm:t>
    </dgm:pt>
    <dgm:pt modelId="{2613F94F-EE3D-4F84-85A5-561761F55113}" type="sibTrans" cxnId="{7FD7F039-D239-4259-A623-39B30E750226}">
      <dgm:prSet/>
      <dgm:spPr/>
      <dgm:t>
        <a:bodyPr/>
        <a:lstStyle/>
        <a:p>
          <a:endParaRPr lang="en-US"/>
        </a:p>
      </dgm:t>
    </dgm:pt>
    <dgm:pt modelId="{82468735-E435-4DF1-9D43-402960A3B424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Tutoring</a:t>
          </a:r>
          <a:endParaRPr lang="en-US" sz="1600" dirty="0"/>
        </a:p>
      </dgm:t>
    </dgm:pt>
    <dgm:pt modelId="{F86AE8D0-17B3-4F92-A4A2-AFE965D39215}" type="parTrans" cxnId="{66796F50-75ED-4277-A4B1-97BEBEDA6CB7}">
      <dgm:prSet/>
      <dgm:spPr/>
      <dgm:t>
        <a:bodyPr/>
        <a:lstStyle/>
        <a:p>
          <a:endParaRPr lang="en-US"/>
        </a:p>
      </dgm:t>
    </dgm:pt>
    <dgm:pt modelId="{575107AC-C759-4CCC-A074-445CE6E5D6A2}" type="sibTrans" cxnId="{66796F50-75ED-4277-A4B1-97BEBEDA6CB7}">
      <dgm:prSet/>
      <dgm:spPr/>
      <dgm:t>
        <a:bodyPr/>
        <a:lstStyle/>
        <a:p>
          <a:endParaRPr lang="en-US"/>
        </a:p>
      </dgm:t>
    </dgm:pt>
    <dgm:pt modelId="{DEB91A43-A1A4-4BB0-ADCB-3CDBF26EC906}">
      <dgm:prSet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Educational Field Trips</a:t>
          </a:r>
          <a:endParaRPr lang="en-US" sz="1600" dirty="0"/>
        </a:p>
      </dgm:t>
    </dgm:pt>
    <dgm:pt modelId="{1011C9EE-4CBC-4F88-A3D7-2C29D55346E8}" type="parTrans" cxnId="{DB9CDB13-4EDC-4BCF-AD0D-2C818F54A0B3}">
      <dgm:prSet/>
      <dgm:spPr/>
      <dgm:t>
        <a:bodyPr/>
        <a:lstStyle/>
        <a:p>
          <a:endParaRPr lang="en-US"/>
        </a:p>
      </dgm:t>
    </dgm:pt>
    <dgm:pt modelId="{F3D5AA39-C0F9-42AB-956D-0DB7CFDB5424}" type="sibTrans" cxnId="{DB9CDB13-4EDC-4BCF-AD0D-2C818F54A0B3}">
      <dgm:prSet/>
      <dgm:spPr/>
      <dgm:t>
        <a:bodyPr/>
        <a:lstStyle/>
        <a:p>
          <a:endParaRPr lang="en-US"/>
        </a:p>
      </dgm:t>
    </dgm:pt>
    <dgm:pt modelId="{98062EB9-A327-49A4-9BB5-57C34AAFBD83}" type="pres">
      <dgm:prSet presAssocID="{B9462853-E9CA-49B4-9DBF-73DB62334E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CC92A-5671-4E64-A3D1-A4784ABA00F6}" type="pres">
      <dgm:prSet presAssocID="{67D4B049-F06B-4323-B764-4E53E86A3BBA}" presName="parentLin" presStyleCnt="0"/>
      <dgm:spPr/>
    </dgm:pt>
    <dgm:pt modelId="{BDF07DAA-8E95-4096-B3FD-1E99431D9346}" type="pres">
      <dgm:prSet presAssocID="{67D4B049-F06B-4323-B764-4E53E86A3BB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60AD50F-C574-4541-9E37-938DC5F2AC42}" type="pres">
      <dgm:prSet presAssocID="{67D4B049-F06B-4323-B764-4E53E86A3BB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B421-EE85-497D-AD17-5F9CF1693BC6}" type="pres">
      <dgm:prSet presAssocID="{67D4B049-F06B-4323-B764-4E53E86A3BBA}" presName="negativeSpace" presStyleCnt="0"/>
      <dgm:spPr/>
    </dgm:pt>
    <dgm:pt modelId="{C20EF086-003A-49DC-9AC8-D85DAAB3A9D3}" type="pres">
      <dgm:prSet presAssocID="{67D4B049-F06B-4323-B764-4E53E86A3BBA}" presName="childText" presStyleLbl="conFgAcc1" presStyleIdx="0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092AC9D-BC69-403A-8760-E4DBA92785A7}" type="pres">
      <dgm:prSet presAssocID="{9A00ACDA-9598-4BBB-B005-15228A505F20}" presName="spaceBetweenRectangles" presStyleCnt="0"/>
      <dgm:spPr/>
    </dgm:pt>
    <dgm:pt modelId="{472BF148-3348-4F25-9614-F1A25C310014}" type="pres">
      <dgm:prSet presAssocID="{9EB3F4BA-41E4-4B70-8614-E357D87F72D1}" presName="parentLin" presStyleCnt="0"/>
      <dgm:spPr/>
    </dgm:pt>
    <dgm:pt modelId="{C719528B-C27B-4ED9-9E2A-4C46B3FE8CC3}" type="pres">
      <dgm:prSet presAssocID="{9EB3F4BA-41E4-4B70-8614-E357D87F72D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EA39AE3-68DF-41E8-94D3-9FFDE7784F0E}" type="pres">
      <dgm:prSet presAssocID="{9EB3F4BA-41E4-4B70-8614-E357D87F72D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6FE88-8358-4EC1-8FA6-2DE71B307865}" type="pres">
      <dgm:prSet presAssocID="{9EB3F4BA-41E4-4B70-8614-E357D87F72D1}" presName="negativeSpace" presStyleCnt="0"/>
      <dgm:spPr/>
    </dgm:pt>
    <dgm:pt modelId="{D7753EFE-5E28-4222-AC3F-59B0893A2343}" type="pres">
      <dgm:prSet presAssocID="{9EB3F4BA-41E4-4B70-8614-E357D87F72D1}" presName="childText" presStyleLbl="conFgAcc1" presStyleIdx="1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1B4BAF98-F5A0-4437-B4E3-6F2071CA1593}" type="pres">
      <dgm:prSet presAssocID="{9E4C3EF6-7EEB-4F9C-9CD5-91E8611A1449}" presName="spaceBetweenRectangles" presStyleCnt="0"/>
      <dgm:spPr/>
    </dgm:pt>
    <dgm:pt modelId="{4E220E2C-9978-49E4-94DD-F831380C4725}" type="pres">
      <dgm:prSet presAssocID="{6F03899F-3399-454A-8BF5-E2DE0142F963}" presName="parentLin" presStyleCnt="0"/>
      <dgm:spPr/>
    </dgm:pt>
    <dgm:pt modelId="{2828E774-7F9F-40CA-BD75-9C6571960C83}" type="pres">
      <dgm:prSet presAssocID="{6F03899F-3399-454A-8BF5-E2DE0142F963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324685D-0C52-415F-83D8-28E9447637F2}" type="pres">
      <dgm:prSet presAssocID="{6F03899F-3399-454A-8BF5-E2DE0142F9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94B92-4FBA-4781-A86B-42483DED1EFB}" type="pres">
      <dgm:prSet presAssocID="{6F03899F-3399-454A-8BF5-E2DE0142F963}" presName="negativeSpace" presStyleCnt="0"/>
      <dgm:spPr/>
    </dgm:pt>
    <dgm:pt modelId="{22F8B168-8C2A-4661-A64B-8BDC4833C136}" type="pres">
      <dgm:prSet presAssocID="{6F03899F-3399-454A-8BF5-E2DE0142F963}" presName="childText" presStyleLbl="conFgAcc1" presStyleIdx="2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40237069-470E-4EDA-B277-8CEA0C76FA6C}" type="pres">
      <dgm:prSet presAssocID="{38284009-4BEF-4041-9E58-4A6ED5D7481F}" presName="spaceBetweenRectangles" presStyleCnt="0"/>
      <dgm:spPr/>
    </dgm:pt>
    <dgm:pt modelId="{A949F15F-E695-445C-B612-92DD2C8EAAFF}" type="pres">
      <dgm:prSet presAssocID="{48330DA9-902E-4F00-8A3C-D2B67014FD1F}" presName="parentLin" presStyleCnt="0"/>
      <dgm:spPr/>
    </dgm:pt>
    <dgm:pt modelId="{914C0DAA-BE30-4A89-AD75-4EF03D0891DF}" type="pres">
      <dgm:prSet presAssocID="{48330DA9-902E-4F00-8A3C-D2B67014FD1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9E4AF21A-96E1-4817-9346-B9A44EBEFB53}" type="pres">
      <dgm:prSet presAssocID="{48330DA9-902E-4F00-8A3C-D2B67014FD1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CFAEB-6863-46C6-8351-7F71410E5A5F}" type="pres">
      <dgm:prSet presAssocID="{48330DA9-902E-4F00-8A3C-D2B67014FD1F}" presName="negativeSpace" presStyleCnt="0"/>
      <dgm:spPr/>
    </dgm:pt>
    <dgm:pt modelId="{DC2D16DC-DC4C-4B70-9923-F35A760AFE29}" type="pres">
      <dgm:prSet presAssocID="{48330DA9-902E-4F00-8A3C-D2B67014FD1F}" presName="childText" presStyleLbl="conFgAcc1" presStyleIdx="3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C459E326-9108-43C4-B504-AE05B5E42521}" type="pres">
      <dgm:prSet presAssocID="{2613F94F-EE3D-4F84-85A5-561761F55113}" presName="spaceBetweenRectangles" presStyleCnt="0"/>
      <dgm:spPr/>
    </dgm:pt>
    <dgm:pt modelId="{2CA58BC2-5483-43DF-A5F3-289D5C9DF11C}" type="pres">
      <dgm:prSet presAssocID="{82468735-E435-4DF1-9D43-402960A3B424}" presName="parentLin" presStyleCnt="0"/>
      <dgm:spPr/>
    </dgm:pt>
    <dgm:pt modelId="{014DD1AB-3A91-4222-A0E8-AC5BB1FED17E}" type="pres">
      <dgm:prSet presAssocID="{82468735-E435-4DF1-9D43-402960A3B42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3DA0ADC-EEFE-44C0-9E28-214E68DD7ABB}" type="pres">
      <dgm:prSet presAssocID="{82468735-E435-4DF1-9D43-402960A3B42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7AB13-BEB4-45B0-AF12-F4938833A6CD}" type="pres">
      <dgm:prSet presAssocID="{82468735-E435-4DF1-9D43-402960A3B424}" presName="negativeSpace" presStyleCnt="0"/>
      <dgm:spPr/>
    </dgm:pt>
    <dgm:pt modelId="{7240601D-0E5C-4FEF-BA22-F4517E71E65C}" type="pres">
      <dgm:prSet presAssocID="{82468735-E435-4DF1-9D43-402960A3B424}" presName="childText" presStyleLbl="conFgAcc1" presStyleIdx="4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A85014FF-78C6-46C3-9B46-595B18FBDC5E}" type="pres">
      <dgm:prSet presAssocID="{575107AC-C759-4CCC-A074-445CE6E5D6A2}" presName="spaceBetweenRectangles" presStyleCnt="0"/>
      <dgm:spPr/>
    </dgm:pt>
    <dgm:pt modelId="{31C06043-2C03-4D2B-8043-CC9889F12584}" type="pres">
      <dgm:prSet presAssocID="{DEB91A43-A1A4-4BB0-ADCB-3CDBF26EC906}" presName="parentLin" presStyleCnt="0"/>
      <dgm:spPr/>
    </dgm:pt>
    <dgm:pt modelId="{967570AD-D6B3-4B1A-99B2-066C8317298C}" type="pres">
      <dgm:prSet presAssocID="{DEB91A43-A1A4-4BB0-ADCB-3CDBF26EC906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63194A0C-6FD1-41C9-A102-1C8A5B7C131A}" type="pres">
      <dgm:prSet presAssocID="{DEB91A43-A1A4-4BB0-ADCB-3CDBF26EC90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83183-2EEA-48D0-A645-E316658891A0}" type="pres">
      <dgm:prSet presAssocID="{DEB91A43-A1A4-4BB0-ADCB-3CDBF26EC906}" presName="negativeSpace" presStyleCnt="0"/>
      <dgm:spPr/>
    </dgm:pt>
    <dgm:pt modelId="{870AD4B1-8135-4E6D-8854-1BC048E8B153}" type="pres">
      <dgm:prSet presAssocID="{DEB91A43-A1A4-4BB0-ADCB-3CDBF26EC906}" presName="childText" presStyleLbl="conFgAcc1" presStyleIdx="5" presStyleCnt="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94ED4AC5-219B-4E4D-BDD1-BA541808978B}" type="presOf" srcId="{DEB91A43-A1A4-4BB0-ADCB-3CDBF26EC906}" destId="{63194A0C-6FD1-41C9-A102-1C8A5B7C131A}" srcOrd="1" destOrd="0" presId="urn:microsoft.com/office/officeart/2005/8/layout/list1"/>
    <dgm:cxn modelId="{5CE684CA-E0C9-4ECA-B650-9440E1BBEAEB}" type="presOf" srcId="{67D4B049-F06B-4323-B764-4E53E86A3BBA}" destId="{BDF07DAA-8E95-4096-B3FD-1E99431D9346}" srcOrd="0" destOrd="0" presId="urn:microsoft.com/office/officeart/2005/8/layout/list1"/>
    <dgm:cxn modelId="{3B408C66-04B8-4554-9939-3043C7B66DA5}" type="presOf" srcId="{6F03899F-3399-454A-8BF5-E2DE0142F963}" destId="{2828E774-7F9F-40CA-BD75-9C6571960C83}" srcOrd="0" destOrd="0" presId="urn:microsoft.com/office/officeart/2005/8/layout/list1"/>
    <dgm:cxn modelId="{DB9CDB13-4EDC-4BCF-AD0D-2C818F54A0B3}" srcId="{B9462853-E9CA-49B4-9DBF-73DB62334E74}" destId="{DEB91A43-A1A4-4BB0-ADCB-3CDBF26EC906}" srcOrd="5" destOrd="0" parTransId="{1011C9EE-4CBC-4F88-A3D7-2C29D55346E8}" sibTransId="{F3D5AA39-C0F9-42AB-956D-0DB7CFDB5424}"/>
    <dgm:cxn modelId="{0695D4D4-5D82-473A-A234-5D9088DB6F7A}" type="presOf" srcId="{9EB3F4BA-41E4-4B70-8614-E357D87F72D1}" destId="{DEA39AE3-68DF-41E8-94D3-9FFDE7784F0E}" srcOrd="1" destOrd="0" presId="urn:microsoft.com/office/officeart/2005/8/layout/list1"/>
    <dgm:cxn modelId="{B98DF259-EC9B-4CFD-B09A-6F33735ADE66}" type="presOf" srcId="{48330DA9-902E-4F00-8A3C-D2B67014FD1F}" destId="{9E4AF21A-96E1-4817-9346-B9A44EBEFB53}" srcOrd="1" destOrd="0" presId="urn:microsoft.com/office/officeart/2005/8/layout/list1"/>
    <dgm:cxn modelId="{4D89646E-355D-41FA-A981-268D060D11B4}" srcId="{B9462853-E9CA-49B4-9DBF-73DB62334E74}" destId="{9EB3F4BA-41E4-4B70-8614-E357D87F72D1}" srcOrd="1" destOrd="0" parTransId="{30F8CEC0-17CC-4403-8684-891EACF74745}" sibTransId="{9E4C3EF6-7EEB-4F9C-9CD5-91E8611A1449}"/>
    <dgm:cxn modelId="{7FD7F039-D239-4259-A623-39B30E750226}" srcId="{B9462853-E9CA-49B4-9DBF-73DB62334E74}" destId="{48330DA9-902E-4F00-8A3C-D2B67014FD1F}" srcOrd="3" destOrd="0" parTransId="{CDA034CF-7901-4AC5-A96D-45AF547F1B93}" sibTransId="{2613F94F-EE3D-4F84-85A5-561761F55113}"/>
    <dgm:cxn modelId="{A3AE3AFD-F4C6-4107-AC7B-B4DADBF4294C}" type="presOf" srcId="{67D4B049-F06B-4323-B764-4E53E86A3BBA}" destId="{160AD50F-C574-4541-9E37-938DC5F2AC42}" srcOrd="1" destOrd="0" presId="urn:microsoft.com/office/officeart/2005/8/layout/list1"/>
    <dgm:cxn modelId="{79F7703E-D399-475D-9AEE-C63C0CBAB417}" srcId="{B9462853-E9CA-49B4-9DBF-73DB62334E74}" destId="{6F03899F-3399-454A-8BF5-E2DE0142F963}" srcOrd="2" destOrd="0" parTransId="{F1167E57-C264-490A-8F3C-A4B9AB41B762}" sibTransId="{38284009-4BEF-4041-9E58-4A6ED5D7481F}"/>
    <dgm:cxn modelId="{FDCE6DDD-F9D2-4D35-B455-5392566CD3B6}" type="presOf" srcId="{6F03899F-3399-454A-8BF5-E2DE0142F963}" destId="{2324685D-0C52-415F-83D8-28E9447637F2}" srcOrd="1" destOrd="0" presId="urn:microsoft.com/office/officeart/2005/8/layout/list1"/>
    <dgm:cxn modelId="{B80C8059-21D1-4ADF-B62E-21BC3BAF3933}" type="presOf" srcId="{82468735-E435-4DF1-9D43-402960A3B424}" destId="{A3DA0ADC-EEFE-44C0-9E28-214E68DD7ABB}" srcOrd="1" destOrd="0" presId="urn:microsoft.com/office/officeart/2005/8/layout/list1"/>
    <dgm:cxn modelId="{5AF3F049-A5F5-4861-AFD1-16A2AF4CB50C}" srcId="{B9462853-E9CA-49B4-9DBF-73DB62334E74}" destId="{67D4B049-F06B-4323-B764-4E53E86A3BBA}" srcOrd="0" destOrd="0" parTransId="{766393A8-1CC5-46A8-A030-5725B0CBAB3B}" sibTransId="{9A00ACDA-9598-4BBB-B005-15228A505F20}"/>
    <dgm:cxn modelId="{BEB8303D-7881-4999-B00B-F95D9723381E}" type="presOf" srcId="{B9462853-E9CA-49B4-9DBF-73DB62334E74}" destId="{98062EB9-A327-49A4-9BB5-57C34AAFBD83}" srcOrd="0" destOrd="0" presId="urn:microsoft.com/office/officeart/2005/8/layout/list1"/>
    <dgm:cxn modelId="{09E6817C-CF45-4F7D-B8CF-01061C300CD9}" type="presOf" srcId="{9EB3F4BA-41E4-4B70-8614-E357D87F72D1}" destId="{C719528B-C27B-4ED9-9E2A-4C46B3FE8CC3}" srcOrd="0" destOrd="0" presId="urn:microsoft.com/office/officeart/2005/8/layout/list1"/>
    <dgm:cxn modelId="{57308553-22BC-491C-B4A2-5C5F785DAF00}" type="presOf" srcId="{DEB91A43-A1A4-4BB0-ADCB-3CDBF26EC906}" destId="{967570AD-D6B3-4B1A-99B2-066C8317298C}" srcOrd="0" destOrd="0" presId="urn:microsoft.com/office/officeart/2005/8/layout/list1"/>
    <dgm:cxn modelId="{9B68D079-58EE-4961-BCC3-96CC232204E6}" type="presOf" srcId="{82468735-E435-4DF1-9D43-402960A3B424}" destId="{014DD1AB-3A91-4222-A0E8-AC5BB1FED17E}" srcOrd="0" destOrd="0" presId="urn:microsoft.com/office/officeart/2005/8/layout/list1"/>
    <dgm:cxn modelId="{DDBFE39C-086F-4282-A843-2B04C5F25DE8}" type="presOf" srcId="{48330DA9-902E-4F00-8A3C-D2B67014FD1F}" destId="{914C0DAA-BE30-4A89-AD75-4EF03D0891DF}" srcOrd="0" destOrd="0" presId="urn:microsoft.com/office/officeart/2005/8/layout/list1"/>
    <dgm:cxn modelId="{66796F50-75ED-4277-A4B1-97BEBEDA6CB7}" srcId="{B9462853-E9CA-49B4-9DBF-73DB62334E74}" destId="{82468735-E435-4DF1-9D43-402960A3B424}" srcOrd="4" destOrd="0" parTransId="{F86AE8D0-17B3-4F92-A4A2-AFE965D39215}" sibTransId="{575107AC-C759-4CCC-A074-445CE6E5D6A2}"/>
    <dgm:cxn modelId="{E5763F37-9377-47DA-B097-3126564989CB}" type="presParOf" srcId="{98062EB9-A327-49A4-9BB5-57C34AAFBD83}" destId="{E91CC92A-5671-4E64-A3D1-A4784ABA00F6}" srcOrd="0" destOrd="0" presId="urn:microsoft.com/office/officeart/2005/8/layout/list1"/>
    <dgm:cxn modelId="{F89D0165-E975-47D9-8A44-DD12BC22B2D5}" type="presParOf" srcId="{E91CC92A-5671-4E64-A3D1-A4784ABA00F6}" destId="{BDF07DAA-8E95-4096-B3FD-1E99431D9346}" srcOrd="0" destOrd="0" presId="urn:microsoft.com/office/officeart/2005/8/layout/list1"/>
    <dgm:cxn modelId="{AFBF8A86-E042-4B7D-A9DB-C7D67BDF77AF}" type="presParOf" srcId="{E91CC92A-5671-4E64-A3D1-A4784ABA00F6}" destId="{160AD50F-C574-4541-9E37-938DC5F2AC42}" srcOrd="1" destOrd="0" presId="urn:microsoft.com/office/officeart/2005/8/layout/list1"/>
    <dgm:cxn modelId="{01236BEF-6E71-4201-9DCC-0D6C271C786A}" type="presParOf" srcId="{98062EB9-A327-49A4-9BB5-57C34AAFBD83}" destId="{69D3B421-EE85-497D-AD17-5F9CF1693BC6}" srcOrd="1" destOrd="0" presId="urn:microsoft.com/office/officeart/2005/8/layout/list1"/>
    <dgm:cxn modelId="{79305414-F112-4E45-8624-14D0B336673F}" type="presParOf" srcId="{98062EB9-A327-49A4-9BB5-57C34AAFBD83}" destId="{C20EF086-003A-49DC-9AC8-D85DAAB3A9D3}" srcOrd="2" destOrd="0" presId="urn:microsoft.com/office/officeart/2005/8/layout/list1"/>
    <dgm:cxn modelId="{895B87EF-9841-447F-B9C5-6264D24260CD}" type="presParOf" srcId="{98062EB9-A327-49A4-9BB5-57C34AAFBD83}" destId="{9092AC9D-BC69-403A-8760-E4DBA92785A7}" srcOrd="3" destOrd="0" presId="urn:microsoft.com/office/officeart/2005/8/layout/list1"/>
    <dgm:cxn modelId="{BCF99AEA-89A8-4153-B9AD-57CD52E43B00}" type="presParOf" srcId="{98062EB9-A327-49A4-9BB5-57C34AAFBD83}" destId="{472BF148-3348-4F25-9614-F1A25C310014}" srcOrd="4" destOrd="0" presId="urn:microsoft.com/office/officeart/2005/8/layout/list1"/>
    <dgm:cxn modelId="{C6A86513-BFAB-4BF3-A2BA-50BC482AFBC9}" type="presParOf" srcId="{472BF148-3348-4F25-9614-F1A25C310014}" destId="{C719528B-C27B-4ED9-9E2A-4C46B3FE8CC3}" srcOrd="0" destOrd="0" presId="urn:microsoft.com/office/officeart/2005/8/layout/list1"/>
    <dgm:cxn modelId="{891CA32C-6DAD-4DE3-BA64-56C3E69136F1}" type="presParOf" srcId="{472BF148-3348-4F25-9614-F1A25C310014}" destId="{DEA39AE3-68DF-41E8-94D3-9FFDE7784F0E}" srcOrd="1" destOrd="0" presId="urn:microsoft.com/office/officeart/2005/8/layout/list1"/>
    <dgm:cxn modelId="{638CF433-616E-4007-8FB4-0FF4E6DC6D0E}" type="presParOf" srcId="{98062EB9-A327-49A4-9BB5-57C34AAFBD83}" destId="{5D66FE88-8358-4EC1-8FA6-2DE71B307865}" srcOrd="5" destOrd="0" presId="urn:microsoft.com/office/officeart/2005/8/layout/list1"/>
    <dgm:cxn modelId="{A509E420-11C1-412D-A095-1B4DF586ECE4}" type="presParOf" srcId="{98062EB9-A327-49A4-9BB5-57C34AAFBD83}" destId="{D7753EFE-5E28-4222-AC3F-59B0893A2343}" srcOrd="6" destOrd="0" presId="urn:microsoft.com/office/officeart/2005/8/layout/list1"/>
    <dgm:cxn modelId="{3F1C8400-6729-4D88-BB62-EA0C922788CE}" type="presParOf" srcId="{98062EB9-A327-49A4-9BB5-57C34AAFBD83}" destId="{1B4BAF98-F5A0-4437-B4E3-6F2071CA1593}" srcOrd="7" destOrd="0" presId="urn:microsoft.com/office/officeart/2005/8/layout/list1"/>
    <dgm:cxn modelId="{87B48748-47C5-422B-9EED-8299EEB459D6}" type="presParOf" srcId="{98062EB9-A327-49A4-9BB5-57C34AAFBD83}" destId="{4E220E2C-9978-49E4-94DD-F831380C4725}" srcOrd="8" destOrd="0" presId="urn:microsoft.com/office/officeart/2005/8/layout/list1"/>
    <dgm:cxn modelId="{5EEBBD5A-1C57-4592-91B6-1D28699A34D8}" type="presParOf" srcId="{4E220E2C-9978-49E4-94DD-F831380C4725}" destId="{2828E774-7F9F-40CA-BD75-9C6571960C83}" srcOrd="0" destOrd="0" presId="urn:microsoft.com/office/officeart/2005/8/layout/list1"/>
    <dgm:cxn modelId="{EAD31A39-EB58-4D86-8401-0846FB54986D}" type="presParOf" srcId="{4E220E2C-9978-49E4-94DD-F831380C4725}" destId="{2324685D-0C52-415F-83D8-28E9447637F2}" srcOrd="1" destOrd="0" presId="urn:microsoft.com/office/officeart/2005/8/layout/list1"/>
    <dgm:cxn modelId="{3E086465-A15E-44F0-8442-84A26DCAD350}" type="presParOf" srcId="{98062EB9-A327-49A4-9BB5-57C34AAFBD83}" destId="{2F694B92-4FBA-4781-A86B-42483DED1EFB}" srcOrd="9" destOrd="0" presId="urn:microsoft.com/office/officeart/2005/8/layout/list1"/>
    <dgm:cxn modelId="{2977EA2B-71BB-452C-980B-27A3555203A5}" type="presParOf" srcId="{98062EB9-A327-49A4-9BB5-57C34AAFBD83}" destId="{22F8B168-8C2A-4661-A64B-8BDC4833C136}" srcOrd="10" destOrd="0" presId="urn:microsoft.com/office/officeart/2005/8/layout/list1"/>
    <dgm:cxn modelId="{8EA73A6A-9F3E-49BD-A742-F1E19FAEAD57}" type="presParOf" srcId="{98062EB9-A327-49A4-9BB5-57C34AAFBD83}" destId="{40237069-470E-4EDA-B277-8CEA0C76FA6C}" srcOrd="11" destOrd="0" presId="urn:microsoft.com/office/officeart/2005/8/layout/list1"/>
    <dgm:cxn modelId="{7106C4F7-7E43-426B-90FD-D6FD3AD02B79}" type="presParOf" srcId="{98062EB9-A327-49A4-9BB5-57C34AAFBD83}" destId="{A949F15F-E695-445C-B612-92DD2C8EAAFF}" srcOrd="12" destOrd="0" presId="urn:microsoft.com/office/officeart/2005/8/layout/list1"/>
    <dgm:cxn modelId="{3F29699F-A68F-41A9-AC8F-D57824F47B67}" type="presParOf" srcId="{A949F15F-E695-445C-B612-92DD2C8EAAFF}" destId="{914C0DAA-BE30-4A89-AD75-4EF03D0891DF}" srcOrd="0" destOrd="0" presId="urn:microsoft.com/office/officeart/2005/8/layout/list1"/>
    <dgm:cxn modelId="{48BD489C-ED54-4478-BCE5-78653DB2036C}" type="presParOf" srcId="{A949F15F-E695-445C-B612-92DD2C8EAAFF}" destId="{9E4AF21A-96E1-4817-9346-B9A44EBEFB53}" srcOrd="1" destOrd="0" presId="urn:microsoft.com/office/officeart/2005/8/layout/list1"/>
    <dgm:cxn modelId="{EEE11088-3C92-4034-9CFE-F8E7628A29D1}" type="presParOf" srcId="{98062EB9-A327-49A4-9BB5-57C34AAFBD83}" destId="{3F3CFAEB-6863-46C6-8351-7F71410E5A5F}" srcOrd="13" destOrd="0" presId="urn:microsoft.com/office/officeart/2005/8/layout/list1"/>
    <dgm:cxn modelId="{9B044157-81CB-42CC-B4D3-77CAC7B60BA5}" type="presParOf" srcId="{98062EB9-A327-49A4-9BB5-57C34AAFBD83}" destId="{DC2D16DC-DC4C-4B70-9923-F35A760AFE29}" srcOrd="14" destOrd="0" presId="urn:microsoft.com/office/officeart/2005/8/layout/list1"/>
    <dgm:cxn modelId="{8D535EDA-347D-4028-93EB-24BBC08EA744}" type="presParOf" srcId="{98062EB9-A327-49A4-9BB5-57C34AAFBD83}" destId="{C459E326-9108-43C4-B504-AE05B5E42521}" srcOrd="15" destOrd="0" presId="urn:microsoft.com/office/officeart/2005/8/layout/list1"/>
    <dgm:cxn modelId="{37EB56B0-E711-47B3-8689-D72B0AE0550C}" type="presParOf" srcId="{98062EB9-A327-49A4-9BB5-57C34AAFBD83}" destId="{2CA58BC2-5483-43DF-A5F3-289D5C9DF11C}" srcOrd="16" destOrd="0" presId="urn:microsoft.com/office/officeart/2005/8/layout/list1"/>
    <dgm:cxn modelId="{07FF69D7-2505-4ABC-9E21-1E7E07873BE1}" type="presParOf" srcId="{2CA58BC2-5483-43DF-A5F3-289D5C9DF11C}" destId="{014DD1AB-3A91-4222-A0E8-AC5BB1FED17E}" srcOrd="0" destOrd="0" presId="urn:microsoft.com/office/officeart/2005/8/layout/list1"/>
    <dgm:cxn modelId="{BB39DEF1-34DB-4601-900C-05A39F6AA4F0}" type="presParOf" srcId="{2CA58BC2-5483-43DF-A5F3-289D5C9DF11C}" destId="{A3DA0ADC-EEFE-44C0-9E28-214E68DD7ABB}" srcOrd="1" destOrd="0" presId="urn:microsoft.com/office/officeart/2005/8/layout/list1"/>
    <dgm:cxn modelId="{435C83B0-590D-4AF6-BFD2-15872AE2E438}" type="presParOf" srcId="{98062EB9-A327-49A4-9BB5-57C34AAFBD83}" destId="{7507AB13-BEB4-45B0-AF12-F4938833A6CD}" srcOrd="17" destOrd="0" presId="urn:microsoft.com/office/officeart/2005/8/layout/list1"/>
    <dgm:cxn modelId="{EC9ADDF0-3C4A-4C99-9EF9-7B2D9F547CFE}" type="presParOf" srcId="{98062EB9-A327-49A4-9BB5-57C34AAFBD83}" destId="{7240601D-0E5C-4FEF-BA22-F4517E71E65C}" srcOrd="18" destOrd="0" presId="urn:microsoft.com/office/officeart/2005/8/layout/list1"/>
    <dgm:cxn modelId="{B4E17330-25FB-4265-920C-D60A6B6D01CA}" type="presParOf" srcId="{98062EB9-A327-49A4-9BB5-57C34AAFBD83}" destId="{A85014FF-78C6-46C3-9B46-595B18FBDC5E}" srcOrd="19" destOrd="0" presId="urn:microsoft.com/office/officeart/2005/8/layout/list1"/>
    <dgm:cxn modelId="{2B29DFBD-5851-40E5-BB49-CEA0586B7B2B}" type="presParOf" srcId="{98062EB9-A327-49A4-9BB5-57C34AAFBD83}" destId="{31C06043-2C03-4D2B-8043-CC9889F12584}" srcOrd="20" destOrd="0" presId="urn:microsoft.com/office/officeart/2005/8/layout/list1"/>
    <dgm:cxn modelId="{55B8E7C6-34FE-40C8-ACC0-2105E0234A78}" type="presParOf" srcId="{31C06043-2C03-4D2B-8043-CC9889F12584}" destId="{967570AD-D6B3-4B1A-99B2-066C8317298C}" srcOrd="0" destOrd="0" presId="urn:microsoft.com/office/officeart/2005/8/layout/list1"/>
    <dgm:cxn modelId="{60392EB3-9C47-4420-A499-5FC7B3410616}" type="presParOf" srcId="{31C06043-2C03-4D2B-8043-CC9889F12584}" destId="{63194A0C-6FD1-41C9-A102-1C8A5B7C131A}" srcOrd="1" destOrd="0" presId="urn:microsoft.com/office/officeart/2005/8/layout/list1"/>
    <dgm:cxn modelId="{E8BC08C0-5B75-41EF-B2C5-F67E91165589}" type="presParOf" srcId="{98062EB9-A327-49A4-9BB5-57C34AAFBD83}" destId="{71E83183-2EEA-48D0-A645-E316658891A0}" srcOrd="21" destOrd="0" presId="urn:microsoft.com/office/officeart/2005/8/layout/list1"/>
    <dgm:cxn modelId="{C325079E-61FF-4F8D-A3C0-18C974337EDA}" type="presParOf" srcId="{98062EB9-A327-49A4-9BB5-57C34AAFBD83}" destId="{870AD4B1-8135-4E6D-8854-1BC048E8B15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1FED9D-0F9A-45FF-A123-337EA2BAE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75733-6646-4475-AC32-B7C1850BCA7F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800" dirty="0" smtClean="0"/>
            <a:t>Encourages and Rewards Success</a:t>
          </a:r>
          <a:endParaRPr lang="en-US" sz="1800" dirty="0"/>
        </a:p>
      </dgm:t>
    </dgm:pt>
    <dgm:pt modelId="{BAED55FF-F3E4-45AC-B029-E2CD2A144469}" type="parTrans" cxnId="{0B6FB685-88F2-4B23-A882-44FEAC4868EB}">
      <dgm:prSet/>
      <dgm:spPr/>
      <dgm:t>
        <a:bodyPr/>
        <a:lstStyle/>
        <a:p>
          <a:endParaRPr lang="en-US"/>
        </a:p>
      </dgm:t>
    </dgm:pt>
    <dgm:pt modelId="{6D39AD5E-6D5D-4951-B7BC-4316DFF20909}" type="sibTrans" cxnId="{0B6FB685-88F2-4B23-A882-44FEAC4868EB}">
      <dgm:prSet/>
      <dgm:spPr/>
      <dgm:t>
        <a:bodyPr/>
        <a:lstStyle/>
        <a:p>
          <a:endParaRPr lang="en-US"/>
        </a:p>
      </dgm:t>
    </dgm:pt>
    <dgm:pt modelId="{231B8556-CBC3-4AF2-8596-E31F6C0FEFCA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Assists in Defining and Focusing on Priorities</a:t>
          </a:r>
          <a:endParaRPr lang="en-US" sz="1600" dirty="0"/>
        </a:p>
      </dgm:t>
    </dgm:pt>
    <dgm:pt modelId="{212D5D39-75FD-4864-BC35-E64103CCB2A9}" type="parTrans" cxnId="{C0771FA3-8331-4EA8-B128-E0934CBEA126}">
      <dgm:prSet/>
      <dgm:spPr/>
      <dgm:t>
        <a:bodyPr/>
        <a:lstStyle/>
        <a:p>
          <a:endParaRPr lang="en-US"/>
        </a:p>
      </dgm:t>
    </dgm:pt>
    <dgm:pt modelId="{3AD5AECA-1C66-4EE9-9EE1-4F7ED17969EB}" type="sibTrans" cxnId="{C0771FA3-8331-4EA8-B128-E0934CBEA126}">
      <dgm:prSet/>
      <dgm:spPr/>
      <dgm:t>
        <a:bodyPr/>
        <a:lstStyle/>
        <a:p>
          <a:endParaRPr lang="en-US"/>
        </a:p>
      </dgm:t>
    </dgm:pt>
    <dgm:pt modelId="{FDDC7581-5D6E-4929-983A-CFFEDA936367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Improves Expenditure Control and Performance</a:t>
          </a:r>
          <a:endParaRPr lang="en-US" sz="1600" dirty="0"/>
        </a:p>
      </dgm:t>
    </dgm:pt>
    <dgm:pt modelId="{D843A5FC-CAE1-4B25-BF6B-7E6E183199BB}" type="parTrans" cxnId="{D1DEFCCE-AF8F-4215-B40E-0B2BEE836FE0}">
      <dgm:prSet/>
      <dgm:spPr/>
      <dgm:t>
        <a:bodyPr/>
        <a:lstStyle/>
        <a:p>
          <a:endParaRPr lang="en-US"/>
        </a:p>
      </dgm:t>
    </dgm:pt>
    <dgm:pt modelId="{DEBE90C3-3DA6-4CB9-A004-FC5B233D06F0}" type="sibTrans" cxnId="{D1DEFCCE-AF8F-4215-B40E-0B2BEE836FE0}">
      <dgm:prSet/>
      <dgm:spPr/>
      <dgm:t>
        <a:bodyPr/>
        <a:lstStyle/>
        <a:p>
          <a:endParaRPr lang="en-US"/>
        </a:p>
      </dgm:t>
    </dgm:pt>
    <dgm:pt modelId="{BF0D03DD-9C40-4113-BF65-32A01834B887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600" dirty="0" smtClean="0"/>
            <a:t>Relates Resource Allocation to Past Performance and Proposed Future Performance</a:t>
          </a:r>
          <a:endParaRPr lang="en-US" sz="1600" dirty="0"/>
        </a:p>
      </dgm:t>
    </dgm:pt>
    <dgm:pt modelId="{AA02ACF3-7B2D-4353-B82A-A14457DCBEB8}" type="parTrans" cxnId="{183C8A16-FB7B-49AF-814F-70B4C9656F01}">
      <dgm:prSet/>
      <dgm:spPr/>
      <dgm:t>
        <a:bodyPr/>
        <a:lstStyle/>
        <a:p>
          <a:endParaRPr lang="en-US"/>
        </a:p>
      </dgm:t>
    </dgm:pt>
    <dgm:pt modelId="{6297CFA9-E6B1-4968-AB54-9570D7473D9E}" type="sibTrans" cxnId="{183C8A16-FB7B-49AF-814F-70B4C9656F01}">
      <dgm:prSet/>
      <dgm:spPr/>
      <dgm:t>
        <a:bodyPr/>
        <a:lstStyle/>
        <a:p>
          <a:endParaRPr lang="en-US"/>
        </a:p>
      </dgm:t>
    </dgm:pt>
    <dgm:pt modelId="{561BB328-A58A-4180-AA29-89276DB5C21C}" type="pres">
      <dgm:prSet presAssocID="{AA1FED9D-0F9A-45FF-A123-337EA2BAE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56F25-1E78-4F42-BFD1-38E12C638F24}" type="pres">
      <dgm:prSet presAssocID="{231B8556-CBC3-4AF2-8596-E31F6C0FEFCA}" presName="parentLin" presStyleCnt="0"/>
      <dgm:spPr/>
    </dgm:pt>
    <dgm:pt modelId="{E100DB02-5E16-4E36-A521-350E05AEC1EF}" type="pres">
      <dgm:prSet presAssocID="{231B8556-CBC3-4AF2-8596-E31F6C0FEF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4247F9-8D3C-48AA-A001-09CE90356E28}" type="pres">
      <dgm:prSet presAssocID="{231B8556-CBC3-4AF2-8596-E31F6C0FEF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5270A-2987-4D0E-9623-CF0012F94D9A}" type="pres">
      <dgm:prSet presAssocID="{231B8556-CBC3-4AF2-8596-E31F6C0FEFCA}" presName="negativeSpace" presStyleCnt="0"/>
      <dgm:spPr/>
    </dgm:pt>
    <dgm:pt modelId="{8C52A909-C25B-4F04-8886-B74C48C359ED}" type="pres">
      <dgm:prSet presAssocID="{231B8556-CBC3-4AF2-8596-E31F6C0FEFCA}" presName="childText" presStyleLbl="conFgAcc1" presStyleIdx="0" presStyleCnt="4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68EFFB06-758E-43A6-BCE7-E4FA6F840DA7}" type="pres">
      <dgm:prSet presAssocID="{3AD5AECA-1C66-4EE9-9EE1-4F7ED17969EB}" presName="spaceBetweenRectangles" presStyleCnt="0"/>
      <dgm:spPr/>
    </dgm:pt>
    <dgm:pt modelId="{3740E912-E876-4586-B94D-2DE8362094F8}" type="pres">
      <dgm:prSet presAssocID="{BF0D03DD-9C40-4113-BF65-32A01834B887}" presName="parentLin" presStyleCnt="0"/>
      <dgm:spPr/>
    </dgm:pt>
    <dgm:pt modelId="{855DD7E6-9C32-40B2-ACCF-500D14EBF2DB}" type="pres">
      <dgm:prSet presAssocID="{BF0D03DD-9C40-4113-BF65-32A01834B88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8FFF70D-8023-4B67-BA90-878A35AFD8E4}" type="pres">
      <dgm:prSet presAssocID="{BF0D03DD-9C40-4113-BF65-32A01834B8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C636-FB40-48BA-9E5F-21CB99874F58}" type="pres">
      <dgm:prSet presAssocID="{BF0D03DD-9C40-4113-BF65-32A01834B887}" presName="negativeSpace" presStyleCnt="0"/>
      <dgm:spPr/>
    </dgm:pt>
    <dgm:pt modelId="{E0BBFBF4-05A4-4AC0-869E-95FE0A801033}" type="pres">
      <dgm:prSet presAssocID="{BF0D03DD-9C40-4113-BF65-32A01834B887}" presName="childText" presStyleLbl="conFgAcc1" presStyleIdx="1" presStyleCnt="4">
        <dgm:presLayoutVars>
          <dgm:bulletEnabled val="1"/>
        </dgm:presLayoutVars>
      </dgm:prSet>
      <dgm:spPr/>
    </dgm:pt>
    <dgm:pt modelId="{D4C0E67A-6C4B-48B5-A0C9-5B1EA95D69FB}" type="pres">
      <dgm:prSet presAssocID="{6297CFA9-E6B1-4968-AB54-9570D7473D9E}" presName="spaceBetweenRectangles" presStyleCnt="0"/>
      <dgm:spPr/>
    </dgm:pt>
    <dgm:pt modelId="{B56237E7-D179-4989-935B-629C1A9DF69B}" type="pres">
      <dgm:prSet presAssocID="{FDDC7581-5D6E-4929-983A-CFFEDA936367}" presName="parentLin" presStyleCnt="0"/>
      <dgm:spPr/>
    </dgm:pt>
    <dgm:pt modelId="{9029444C-BFC2-46C9-8CAC-A5D3B949124A}" type="pres">
      <dgm:prSet presAssocID="{FDDC7581-5D6E-4929-983A-CFFEDA93636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A9F3417-FC2B-4FA0-8AC8-FF72B8E860F5}" type="pres">
      <dgm:prSet presAssocID="{FDDC7581-5D6E-4929-983A-CFFEDA9363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AEE23-6907-4762-B9F9-2D7A6DF4CCCA}" type="pres">
      <dgm:prSet presAssocID="{FDDC7581-5D6E-4929-983A-CFFEDA936367}" presName="negativeSpace" presStyleCnt="0"/>
      <dgm:spPr/>
    </dgm:pt>
    <dgm:pt modelId="{BD9B2989-241A-413A-9B0C-F1AA631E636A}" type="pres">
      <dgm:prSet presAssocID="{FDDC7581-5D6E-4929-983A-CFFEDA936367}" presName="childText" presStyleLbl="conFgAcc1" presStyleIdx="2" presStyleCnt="4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24DD43E2-8458-43EE-94D1-E39CF67EC5F9}" type="pres">
      <dgm:prSet presAssocID="{DEBE90C3-3DA6-4CB9-A004-FC5B233D06F0}" presName="spaceBetweenRectangles" presStyleCnt="0"/>
      <dgm:spPr/>
    </dgm:pt>
    <dgm:pt modelId="{3594DDC5-93BB-4001-BF01-C9577600AE36}" type="pres">
      <dgm:prSet presAssocID="{33075733-6646-4475-AC32-B7C1850BCA7F}" presName="parentLin" presStyleCnt="0"/>
      <dgm:spPr/>
    </dgm:pt>
    <dgm:pt modelId="{FC658FB3-012D-45C7-A751-65205FC4ECFD}" type="pres">
      <dgm:prSet presAssocID="{33075733-6646-4475-AC32-B7C1850BCA7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55AD217-AC1A-4994-BB61-C784F7C680A0}" type="pres">
      <dgm:prSet presAssocID="{33075733-6646-4475-AC32-B7C1850BCA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BD346-2E2F-439C-B4BE-917D637141F7}" type="pres">
      <dgm:prSet presAssocID="{33075733-6646-4475-AC32-B7C1850BCA7F}" presName="negativeSpace" presStyleCnt="0"/>
      <dgm:spPr/>
    </dgm:pt>
    <dgm:pt modelId="{BD27445D-F1EC-434E-BE50-694100917291}" type="pres">
      <dgm:prSet presAssocID="{33075733-6646-4475-AC32-B7C1850BCA7F}" presName="childText" presStyleLbl="conFgAcc1" presStyleIdx="3" presStyleCnt="4" custLinFactNeighborY="3397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BF1BAA86-86D7-47EB-8D07-CA51FE568CA5}" type="presOf" srcId="{FDDC7581-5D6E-4929-983A-CFFEDA936367}" destId="{AA9F3417-FC2B-4FA0-8AC8-FF72B8E860F5}" srcOrd="1" destOrd="0" presId="urn:microsoft.com/office/officeart/2005/8/layout/list1"/>
    <dgm:cxn modelId="{42E7D31C-0507-4521-93F1-7CA298BEACE0}" type="presOf" srcId="{231B8556-CBC3-4AF2-8596-E31F6C0FEFCA}" destId="{9D4247F9-8D3C-48AA-A001-09CE90356E28}" srcOrd="1" destOrd="0" presId="urn:microsoft.com/office/officeart/2005/8/layout/list1"/>
    <dgm:cxn modelId="{64204287-53CD-4B31-90E7-4952ED714325}" type="presOf" srcId="{AA1FED9D-0F9A-45FF-A123-337EA2BAE9A3}" destId="{561BB328-A58A-4180-AA29-89276DB5C21C}" srcOrd="0" destOrd="0" presId="urn:microsoft.com/office/officeart/2005/8/layout/list1"/>
    <dgm:cxn modelId="{D1DEFCCE-AF8F-4215-B40E-0B2BEE836FE0}" srcId="{AA1FED9D-0F9A-45FF-A123-337EA2BAE9A3}" destId="{FDDC7581-5D6E-4929-983A-CFFEDA936367}" srcOrd="2" destOrd="0" parTransId="{D843A5FC-CAE1-4B25-BF6B-7E6E183199BB}" sibTransId="{DEBE90C3-3DA6-4CB9-A004-FC5B233D06F0}"/>
    <dgm:cxn modelId="{AD842769-E8F6-4FB2-8E4B-BAC9587F9CC1}" type="presOf" srcId="{BF0D03DD-9C40-4113-BF65-32A01834B887}" destId="{88FFF70D-8023-4B67-BA90-878A35AFD8E4}" srcOrd="1" destOrd="0" presId="urn:microsoft.com/office/officeart/2005/8/layout/list1"/>
    <dgm:cxn modelId="{A5C54456-13F7-4BD8-8150-21911172EBE3}" type="presOf" srcId="{231B8556-CBC3-4AF2-8596-E31F6C0FEFCA}" destId="{E100DB02-5E16-4E36-A521-350E05AEC1EF}" srcOrd="0" destOrd="0" presId="urn:microsoft.com/office/officeart/2005/8/layout/list1"/>
    <dgm:cxn modelId="{0B6FB685-88F2-4B23-A882-44FEAC4868EB}" srcId="{AA1FED9D-0F9A-45FF-A123-337EA2BAE9A3}" destId="{33075733-6646-4475-AC32-B7C1850BCA7F}" srcOrd="3" destOrd="0" parTransId="{BAED55FF-F3E4-45AC-B029-E2CD2A144469}" sibTransId="{6D39AD5E-6D5D-4951-B7BC-4316DFF20909}"/>
    <dgm:cxn modelId="{091F491F-B1E6-44C5-80CF-405E9ED68946}" type="presOf" srcId="{33075733-6646-4475-AC32-B7C1850BCA7F}" destId="{FC658FB3-012D-45C7-A751-65205FC4ECFD}" srcOrd="0" destOrd="0" presId="urn:microsoft.com/office/officeart/2005/8/layout/list1"/>
    <dgm:cxn modelId="{C0771FA3-8331-4EA8-B128-E0934CBEA126}" srcId="{AA1FED9D-0F9A-45FF-A123-337EA2BAE9A3}" destId="{231B8556-CBC3-4AF2-8596-E31F6C0FEFCA}" srcOrd="0" destOrd="0" parTransId="{212D5D39-75FD-4864-BC35-E64103CCB2A9}" sibTransId="{3AD5AECA-1C66-4EE9-9EE1-4F7ED17969EB}"/>
    <dgm:cxn modelId="{6D2F92A5-CA99-4312-B3A7-B4D8CB350592}" type="presOf" srcId="{BF0D03DD-9C40-4113-BF65-32A01834B887}" destId="{855DD7E6-9C32-40B2-ACCF-500D14EBF2DB}" srcOrd="0" destOrd="0" presId="urn:microsoft.com/office/officeart/2005/8/layout/list1"/>
    <dgm:cxn modelId="{183C8A16-FB7B-49AF-814F-70B4C9656F01}" srcId="{AA1FED9D-0F9A-45FF-A123-337EA2BAE9A3}" destId="{BF0D03DD-9C40-4113-BF65-32A01834B887}" srcOrd="1" destOrd="0" parTransId="{AA02ACF3-7B2D-4353-B82A-A14457DCBEB8}" sibTransId="{6297CFA9-E6B1-4968-AB54-9570D7473D9E}"/>
    <dgm:cxn modelId="{2E496F24-C69C-4B5B-85D8-C62C502062E7}" type="presOf" srcId="{FDDC7581-5D6E-4929-983A-CFFEDA936367}" destId="{9029444C-BFC2-46C9-8CAC-A5D3B949124A}" srcOrd="0" destOrd="0" presId="urn:microsoft.com/office/officeart/2005/8/layout/list1"/>
    <dgm:cxn modelId="{66B2340E-8DF6-4B03-95EE-A171FF64C818}" type="presOf" srcId="{33075733-6646-4475-AC32-B7C1850BCA7F}" destId="{C55AD217-AC1A-4994-BB61-C784F7C680A0}" srcOrd="1" destOrd="0" presId="urn:microsoft.com/office/officeart/2005/8/layout/list1"/>
    <dgm:cxn modelId="{385E6AC5-01DE-45F9-A8C7-F6451E382B76}" type="presParOf" srcId="{561BB328-A58A-4180-AA29-89276DB5C21C}" destId="{3B256F25-1E78-4F42-BFD1-38E12C638F24}" srcOrd="0" destOrd="0" presId="urn:microsoft.com/office/officeart/2005/8/layout/list1"/>
    <dgm:cxn modelId="{EFAF5A86-FE68-4347-87B3-1B7952F24F6A}" type="presParOf" srcId="{3B256F25-1E78-4F42-BFD1-38E12C638F24}" destId="{E100DB02-5E16-4E36-A521-350E05AEC1EF}" srcOrd="0" destOrd="0" presId="urn:microsoft.com/office/officeart/2005/8/layout/list1"/>
    <dgm:cxn modelId="{017DF49C-83B3-488D-A283-7FF4144EDE63}" type="presParOf" srcId="{3B256F25-1E78-4F42-BFD1-38E12C638F24}" destId="{9D4247F9-8D3C-48AA-A001-09CE90356E28}" srcOrd="1" destOrd="0" presId="urn:microsoft.com/office/officeart/2005/8/layout/list1"/>
    <dgm:cxn modelId="{13D1EBA5-122F-4B25-B7FC-61417C862AE0}" type="presParOf" srcId="{561BB328-A58A-4180-AA29-89276DB5C21C}" destId="{5D45270A-2987-4D0E-9623-CF0012F94D9A}" srcOrd="1" destOrd="0" presId="urn:microsoft.com/office/officeart/2005/8/layout/list1"/>
    <dgm:cxn modelId="{DF572958-05C5-4AB1-9090-CB4E2279E9A7}" type="presParOf" srcId="{561BB328-A58A-4180-AA29-89276DB5C21C}" destId="{8C52A909-C25B-4F04-8886-B74C48C359ED}" srcOrd="2" destOrd="0" presId="urn:microsoft.com/office/officeart/2005/8/layout/list1"/>
    <dgm:cxn modelId="{63606AD6-8AA1-4AD1-99F4-10A46DC33AB8}" type="presParOf" srcId="{561BB328-A58A-4180-AA29-89276DB5C21C}" destId="{68EFFB06-758E-43A6-BCE7-E4FA6F840DA7}" srcOrd="3" destOrd="0" presId="urn:microsoft.com/office/officeart/2005/8/layout/list1"/>
    <dgm:cxn modelId="{C59D94DB-653C-4E78-83C2-7486BCDCB870}" type="presParOf" srcId="{561BB328-A58A-4180-AA29-89276DB5C21C}" destId="{3740E912-E876-4586-B94D-2DE8362094F8}" srcOrd="4" destOrd="0" presId="urn:microsoft.com/office/officeart/2005/8/layout/list1"/>
    <dgm:cxn modelId="{177EE979-5ADB-4F9A-8F37-870994E9B28F}" type="presParOf" srcId="{3740E912-E876-4586-B94D-2DE8362094F8}" destId="{855DD7E6-9C32-40B2-ACCF-500D14EBF2DB}" srcOrd="0" destOrd="0" presId="urn:microsoft.com/office/officeart/2005/8/layout/list1"/>
    <dgm:cxn modelId="{4778531A-91D7-408E-86FC-7151BC6D6FAA}" type="presParOf" srcId="{3740E912-E876-4586-B94D-2DE8362094F8}" destId="{88FFF70D-8023-4B67-BA90-878A35AFD8E4}" srcOrd="1" destOrd="0" presId="urn:microsoft.com/office/officeart/2005/8/layout/list1"/>
    <dgm:cxn modelId="{E8D2144F-671B-4342-8E87-9911E5BD9BC5}" type="presParOf" srcId="{561BB328-A58A-4180-AA29-89276DB5C21C}" destId="{DB93C636-FB40-48BA-9E5F-21CB99874F58}" srcOrd="5" destOrd="0" presId="urn:microsoft.com/office/officeart/2005/8/layout/list1"/>
    <dgm:cxn modelId="{844E7637-4B17-48F2-96C0-B843FD42B383}" type="presParOf" srcId="{561BB328-A58A-4180-AA29-89276DB5C21C}" destId="{E0BBFBF4-05A4-4AC0-869E-95FE0A801033}" srcOrd="6" destOrd="0" presId="urn:microsoft.com/office/officeart/2005/8/layout/list1"/>
    <dgm:cxn modelId="{D2B2890D-6603-4B16-B708-8890E8EBB55A}" type="presParOf" srcId="{561BB328-A58A-4180-AA29-89276DB5C21C}" destId="{D4C0E67A-6C4B-48B5-A0C9-5B1EA95D69FB}" srcOrd="7" destOrd="0" presId="urn:microsoft.com/office/officeart/2005/8/layout/list1"/>
    <dgm:cxn modelId="{204E00FE-D30A-4F48-8D3B-B8296877B24F}" type="presParOf" srcId="{561BB328-A58A-4180-AA29-89276DB5C21C}" destId="{B56237E7-D179-4989-935B-629C1A9DF69B}" srcOrd="8" destOrd="0" presId="urn:microsoft.com/office/officeart/2005/8/layout/list1"/>
    <dgm:cxn modelId="{7F493298-CB41-4171-B937-D2BABC644657}" type="presParOf" srcId="{B56237E7-D179-4989-935B-629C1A9DF69B}" destId="{9029444C-BFC2-46C9-8CAC-A5D3B949124A}" srcOrd="0" destOrd="0" presId="urn:microsoft.com/office/officeart/2005/8/layout/list1"/>
    <dgm:cxn modelId="{5E48895C-97FC-43E0-B0A5-26344546EDEE}" type="presParOf" srcId="{B56237E7-D179-4989-935B-629C1A9DF69B}" destId="{AA9F3417-FC2B-4FA0-8AC8-FF72B8E860F5}" srcOrd="1" destOrd="0" presId="urn:microsoft.com/office/officeart/2005/8/layout/list1"/>
    <dgm:cxn modelId="{3454ACEF-E69D-4DE0-91D1-CDCFF25BFBDA}" type="presParOf" srcId="{561BB328-A58A-4180-AA29-89276DB5C21C}" destId="{AEDAEE23-6907-4762-B9F9-2D7A6DF4CCCA}" srcOrd="9" destOrd="0" presId="urn:microsoft.com/office/officeart/2005/8/layout/list1"/>
    <dgm:cxn modelId="{C2F409BD-1F16-4B75-BB18-C680AF21FA22}" type="presParOf" srcId="{561BB328-A58A-4180-AA29-89276DB5C21C}" destId="{BD9B2989-241A-413A-9B0C-F1AA631E636A}" srcOrd="10" destOrd="0" presId="urn:microsoft.com/office/officeart/2005/8/layout/list1"/>
    <dgm:cxn modelId="{27265916-0E85-4DF5-9FA7-7F5E7EBDB5EF}" type="presParOf" srcId="{561BB328-A58A-4180-AA29-89276DB5C21C}" destId="{24DD43E2-8458-43EE-94D1-E39CF67EC5F9}" srcOrd="11" destOrd="0" presId="urn:microsoft.com/office/officeart/2005/8/layout/list1"/>
    <dgm:cxn modelId="{44C8A9FF-8087-4312-B75E-F95186320987}" type="presParOf" srcId="{561BB328-A58A-4180-AA29-89276DB5C21C}" destId="{3594DDC5-93BB-4001-BF01-C9577600AE36}" srcOrd="12" destOrd="0" presId="urn:microsoft.com/office/officeart/2005/8/layout/list1"/>
    <dgm:cxn modelId="{899213F3-EFA8-43B4-8AA8-829F84B698A6}" type="presParOf" srcId="{3594DDC5-93BB-4001-BF01-C9577600AE36}" destId="{FC658FB3-012D-45C7-A751-65205FC4ECFD}" srcOrd="0" destOrd="0" presId="urn:microsoft.com/office/officeart/2005/8/layout/list1"/>
    <dgm:cxn modelId="{B33FE917-A659-4057-BD44-3A34798EE900}" type="presParOf" srcId="{3594DDC5-93BB-4001-BF01-C9577600AE36}" destId="{C55AD217-AC1A-4994-BB61-C784F7C680A0}" srcOrd="1" destOrd="0" presId="urn:microsoft.com/office/officeart/2005/8/layout/list1"/>
    <dgm:cxn modelId="{D172C5A6-09EB-4EE5-B9CE-B391C8F79DB6}" type="presParOf" srcId="{561BB328-A58A-4180-AA29-89276DB5C21C}" destId="{EEDBD346-2E2F-439C-B4BE-917D637141F7}" srcOrd="13" destOrd="0" presId="urn:microsoft.com/office/officeart/2005/8/layout/list1"/>
    <dgm:cxn modelId="{B8626836-9E5D-41FF-9A27-7DB0EF60A19D}" type="presParOf" srcId="{561BB328-A58A-4180-AA29-89276DB5C21C}" destId="{BD27445D-F1EC-434E-BE50-6941009172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E5A14-FC56-47D5-B4C0-9CC548AB97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3C479-7C42-43B7-AE92-48508877B6B4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400" dirty="0" smtClean="0"/>
            <a:t>1</a:t>
          </a:r>
        </a:p>
        <a:p>
          <a:r>
            <a:rPr lang="en-US" sz="1400" dirty="0" smtClean="0"/>
            <a:t>Establish Budget</a:t>
          </a:r>
          <a:endParaRPr lang="en-US" sz="1400" dirty="0"/>
        </a:p>
      </dgm:t>
    </dgm:pt>
    <dgm:pt modelId="{476BDE01-BAF3-48E4-A528-530D7395F1E0}" type="parTrans" cxnId="{12B7B3C8-35A4-4DA7-95E1-4E2EA9110F86}">
      <dgm:prSet/>
      <dgm:spPr/>
      <dgm:t>
        <a:bodyPr/>
        <a:lstStyle/>
        <a:p>
          <a:endParaRPr lang="en-US"/>
        </a:p>
      </dgm:t>
    </dgm:pt>
    <dgm:pt modelId="{F88F9AB3-DA7C-41D8-9C69-861D27A5FCA4}" type="sibTrans" cxnId="{12B7B3C8-35A4-4DA7-95E1-4E2EA9110F86}">
      <dgm:prSet/>
      <dgm:spPr/>
      <dgm:t>
        <a:bodyPr/>
        <a:lstStyle/>
        <a:p>
          <a:endParaRPr lang="en-US"/>
        </a:p>
      </dgm:t>
    </dgm:pt>
    <dgm:pt modelId="{8273B0E1-DEA4-455C-8D3C-72A84DAE0FD4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400" dirty="0" smtClean="0"/>
            <a:t>2</a:t>
          </a:r>
        </a:p>
        <a:p>
          <a:r>
            <a:rPr lang="en-US" sz="1400" dirty="0" smtClean="0"/>
            <a:t>Engage LEAs </a:t>
          </a:r>
          <a:endParaRPr lang="en-US" sz="1400" dirty="0"/>
        </a:p>
      </dgm:t>
    </dgm:pt>
    <dgm:pt modelId="{5DEB0B31-3C56-46CD-B27C-63136C4E4BE9}" type="parTrans" cxnId="{EC8ED246-5EA9-4330-9F6A-20B97974479A}">
      <dgm:prSet/>
      <dgm:spPr/>
      <dgm:t>
        <a:bodyPr/>
        <a:lstStyle/>
        <a:p>
          <a:endParaRPr lang="en-US"/>
        </a:p>
      </dgm:t>
    </dgm:pt>
    <dgm:pt modelId="{C8A98392-441B-4779-BA33-9408D296D166}" type="sibTrans" cxnId="{EC8ED246-5EA9-4330-9F6A-20B97974479A}">
      <dgm:prSet/>
      <dgm:spPr/>
      <dgm:t>
        <a:bodyPr/>
        <a:lstStyle/>
        <a:p>
          <a:endParaRPr lang="en-US"/>
        </a:p>
      </dgm:t>
    </dgm:pt>
    <dgm:pt modelId="{33C87322-7819-4A85-8142-F28244709E95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400" dirty="0" smtClean="0"/>
            <a:t>3</a:t>
          </a:r>
        </a:p>
        <a:p>
          <a:r>
            <a:rPr lang="en-US" sz="1400" dirty="0" smtClean="0"/>
            <a:t>Evaluate and Score Applications</a:t>
          </a:r>
          <a:endParaRPr lang="en-US" sz="1400" dirty="0"/>
        </a:p>
      </dgm:t>
    </dgm:pt>
    <dgm:pt modelId="{9593D9D4-62D0-4D21-AC99-6BF9D27DDE3E}" type="parTrans" cxnId="{65AF39AC-F1AA-4C7C-A282-1EEC3050CE6F}">
      <dgm:prSet/>
      <dgm:spPr/>
      <dgm:t>
        <a:bodyPr/>
        <a:lstStyle/>
        <a:p>
          <a:endParaRPr lang="en-US"/>
        </a:p>
      </dgm:t>
    </dgm:pt>
    <dgm:pt modelId="{DF127C08-A426-492D-A9C8-7A87D891980C}" type="sibTrans" cxnId="{65AF39AC-F1AA-4C7C-A282-1EEC3050CE6F}">
      <dgm:prSet/>
      <dgm:spPr/>
      <dgm:t>
        <a:bodyPr/>
        <a:lstStyle/>
        <a:p>
          <a:endParaRPr lang="en-US"/>
        </a:p>
      </dgm:t>
    </dgm:pt>
    <dgm:pt modelId="{FDA90B92-B4BA-43D1-895E-F2EC735459A5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000" dirty="0" smtClean="0"/>
            <a:t>4</a:t>
          </a:r>
        </a:p>
        <a:p>
          <a:r>
            <a:rPr lang="en-US" sz="1400" dirty="0" smtClean="0"/>
            <a:t>Profile School Data and Establish PPSs</a:t>
          </a:r>
          <a:endParaRPr lang="en-US" sz="1400" dirty="0"/>
        </a:p>
      </dgm:t>
    </dgm:pt>
    <dgm:pt modelId="{A0FA2505-A27D-4542-A91B-7FD0A579A03C}" type="parTrans" cxnId="{58027605-6C1D-4175-B11C-DB8955F0095C}">
      <dgm:prSet/>
      <dgm:spPr/>
      <dgm:t>
        <a:bodyPr/>
        <a:lstStyle/>
        <a:p>
          <a:endParaRPr lang="en-US"/>
        </a:p>
      </dgm:t>
    </dgm:pt>
    <dgm:pt modelId="{ECA200B7-60B9-411F-835F-CD1990223149}" type="sibTrans" cxnId="{58027605-6C1D-4175-B11C-DB8955F0095C}">
      <dgm:prSet/>
      <dgm:spPr/>
      <dgm:t>
        <a:bodyPr/>
        <a:lstStyle/>
        <a:p>
          <a:endParaRPr lang="en-US"/>
        </a:p>
      </dgm:t>
    </dgm:pt>
    <dgm:pt modelId="{B69673C6-AF3A-46C4-A6AD-E108719CE129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400" dirty="0" smtClean="0"/>
            <a:t>5</a:t>
          </a:r>
        </a:p>
        <a:p>
          <a:r>
            <a:rPr lang="en-US" sz="1400" dirty="0" smtClean="0"/>
            <a:t>Rank and Fund Schools Based on PPS</a:t>
          </a:r>
          <a:endParaRPr lang="en-US" sz="1400" dirty="0"/>
        </a:p>
      </dgm:t>
    </dgm:pt>
    <dgm:pt modelId="{C95A2FE8-B68F-40B1-8EE4-3096BE7CAEE2}" type="parTrans" cxnId="{8AD7DC20-850A-48BD-98F9-5FF5C43C46C3}">
      <dgm:prSet/>
      <dgm:spPr/>
      <dgm:t>
        <a:bodyPr/>
        <a:lstStyle/>
        <a:p>
          <a:endParaRPr lang="en-US"/>
        </a:p>
      </dgm:t>
    </dgm:pt>
    <dgm:pt modelId="{17FDBF38-F6AC-4D24-89CB-CBCA5BF1F632}" type="sibTrans" cxnId="{8AD7DC20-850A-48BD-98F9-5FF5C43C46C3}">
      <dgm:prSet/>
      <dgm:spPr/>
      <dgm:t>
        <a:bodyPr/>
        <a:lstStyle/>
        <a:p>
          <a:endParaRPr lang="en-US"/>
        </a:p>
      </dgm:t>
    </dgm:pt>
    <dgm:pt modelId="{8209A5DE-207A-4162-8C2F-641DC2784920}">
      <dgm:prSet custT="1"/>
      <dgm:spPr>
        <a:solidFill>
          <a:schemeClr val="tx2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400" dirty="0" smtClean="0"/>
            <a:t>6</a:t>
          </a:r>
        </a:p>
        <a:p>
          <a:r>
            <a:rPr lang="en-US" sz="1400" dirty="0" smtClean="0"/>
            <a:t>Recognize Top 5 Scoring Schools</a:t>
          </a:r>
          <a:endParaRPr lang="en-US" sz="1400" dirty="0"/>
        </a:p>
      </dgm:t>
    </dgm:pt>
    <dgm:pt modelId="{A75B7432-825C-4694-9E15-74A1C25FECD9}" type="parTrans" cxnId="{7A7AD358-ECAD-480A-88C2-5E1A743D5722}">
      <dgm:prSet/>
      <dgm:spPr/>
      <dgm:t>
        <a:bodyPr/>
        <a:lstStyle/>
        <a:p>
          <a:endParaRPr lang="en-US"/>
        </a:p>
      </dgm:t>
    </dgm:pt>
    <dgm:pt modelId="{9532E1D5-4C23-4049-B555-DAC600F9BEF5}" type="sibTrans" cxnId="{7A7AD358-ECAD-480A-88C2-5E1A743D5722}">
      <dgm:prSet/>
      <dgm:spPr/>
      <dgm:t>
        <a:bodyPr/>
        <a:lstStyle/>
        <a:p>
          <a:endParaRPr lang="en-US"/>
        </a:p>
      </dgm:t>
    </dgm:pt>
    <dgm:pt modelId="{90C4B6C6-166F-497B-84F9-67C880F15DBB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400" dirty="0" smtClean="0"/>
            <a:t>7</a:t>
          </a:r>
        </a:p>
        <a:p>
          <a:r>
            <a:rPr lang="en-US" sz="1400" dirty="0" smtClean="0"/>
            <a:t>Make Awards via Contracts</a:t>
          </a:r>
          <a:endParaRPr lang="en-US" sz="1400" dirty="0"/>
        </a:p>
      </dgm:t>
    </dgm:pt>
    <dgm:pt modelId="{9C4F91E0-BC31-4DA7-8935-6000616A28B5}" type="parTrans" cxnId="{26A6DC02-46AF-4ACB-B077-27291CDB9DA1}">
      <dgm:prSet/>
      <dgm:spPr/>
      <dgm:t>
        <a:bodyPr/>
        <a:lstStyle/>
        <a:p>
          <a:endParaRPr lang="en-US"/>
        </a:p>
      </dgm:t>
    </dgm:pt>
    <dgm:pt modelId="{29CA82C2-35F1-4DA0-A24F-C234D16F9F85}" type="sibTrans" cxnId="{26A6DC02-46AF-4ACB-B077-27291CDB9DA1}">
      <dgm:prSet/>
      <dgm:spPr/>
      <dgm:t>
        <a:bodyPr/>
        <a:lstStyle/>
        <a:p>
          <a:endParaRPr lang="en-US"/>
        </a:p>
      </dgm:t>
    </dgm:pt>
    <dgm:pt modelId="{7CA69342-F259-42A1-8872-A371BB290CCF}" type="pres">
      <dgm:prSet presAssocID="{FBAE5A14-FC56-47D5-B4C0-9CC548AB97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13B544-701F-4589-A966-F2C8A75F38F9}" type="pres">
      <dgm:prSet presAssocID="{3C93C479-7C42-43B7-AE92-48508877B6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F0D65-EAC6-4603-B831-8B19092D4F85}" type="pres">
      <dgm:prSet presAssocID="{3C93C479-7C42-43B7-AE92-48508877B6B4}" presName="spNode" presStyleCnt="0"/>
      <dgm:spPr/>
    </dgm:pt>
    <dgm:pt modelId="{7B403EC3-A8C8-4166-8DD9-5D9315880D22}" type="pres">
      <dgm:prSet presAssocID="{F88F9AB3-DA7C-41D8-9C69-861D27A5FCA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5B867213-D23F-45D4-B279-35F1543B9E25}" type="pres">
      <dgm:prSet presAssocID="{8273B0E1-DEA4-455C-8D3C-72A84DAE0F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CCF7F-5D1B-44BE-9B35-8711876C2796}" type="pres">
      <dgm:prSet presAssocID="{8273B0E1-DEA4-455C-8D3C-72A84DAE0FD4}" presName="spNode" presStyleCnt="0"/>
      <dgm:spPr/>
    </dgm:pt>
    <dgm:pt modelId="{244F9F63-F3EB-4CA7-81EA-0A759A7DDFAC}" type="pres">
      <dgm:prSet presAssocID="{C8A98392-441B-4779-BA33-9408D296D16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41781E0-A9CC-44C1-8F56-7AD516D2D4D8}" type="pres">
      <dgm:prSet presAssocID="{33C87322-7819-4A85-8142-F28244709E95}" presName="node" presStyleLbl="node1" presStyleIdx="2" presStyleCnt="7" custScaleY="127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070D6-BB73-4FAB-AAA5-57467F1BCA6C}" type="pres">
      <dgm:prSet presAssocID="{33C87322-7819-4A85-8142-F28244709E95}" presName="spNode" presStyleCnt="0"/>
      <dgm:spPr/>
    </dgm:pt>
    <dgm:pt modelId="{107ADA00-E8E8-4636-9D3B-F1D6751FC8F8}" type="pres">
      <dgm:prSet presAssocID="{DF127C08-A426-492D-A9C8-7A87D891980C}" presName="sibTrans" presStyleLbl="sibTrans1D1" presStyleIdx="2" presStyleCnt="7"/>
      <dgm:spPr/>
      <dgm:t>
        <a:bodyPr/>
        <a:lstStyle/>
        <a:p>
          <a:endParaRPr lang="en-US"/>
        </a:p>
      </dgm:t>
    </dgm:pt>
    <dgm:pt modelId="{B447B491-7528-4896-90AA-23F26A245886}" type="pres">
      <dgm:prSet presAssocID="{FDA90B92-B4BA-43D1-895E-F2EC735459A5}" presName="node" presStyleLbl="node1" presStyleIdx="3" presStyleCnt="7" custScaleY="141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3B645-DED2-4120-9DA2-6E3F00AF4796}" type="pres">
      <dgm:prSet presAssocID="{FDA90B92-B4BA-43D1-895E-F2EC735459A5}" presName="spNode" presStyleCnt="0"/>
      <dgm:spPr/>
    </dgm:pt>
    <dgm:pt modelId="{56BD6973-5E53-4643-A0D2-BCE80870EBDD}" type="pres">
      <dgm:prSet presAssocID="{ECA200B7-60B9-411F-835F-CD1990223149}" presName="sibTrans" presStyleLbl="sibTrans1D1" presStyleIdx="3" presStyleCnt="7"/>
      <dgm:spPr/>
      <dgm:t>
        <a:bodyPr/>
        <a:lstStyle/>
        <a:p>
          <a:endParaRPr lang="en-US"/>
        </a:p>
      </dgm:t>
    </dgm:pt>
    <dgm:pt modelId="{8CCD20D3-D060-4EEE-A63A-3F7ECEE36688}" type="pres">
      <dgm:prSet presAssocID="{B69673C6-AF3A-46C4-A6AD-E108719CE129}" presName="node" presStyleLbl="node1" presStyleIdx="4" presStyleCnt="7" custScaleY="14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D516-277D-44DA-BD31-8E1AC130536E}" type="pres">
      <dgm:prSet presAssocID="{B69673C6-AF3A-46C4-A6AD-E108719CE129}" presName="spNode" presStyleCnt="0"/>
      <dgm:spPr/>
    </dgm:pt>
    <dgm:pt modelId="{46D40F7A-1630-4167-91F8-DA5958116F9A}" type="pres">
      <dgm:prSet presAssocID="{17FDBF38-F6AC-4D24-89CB-CBCA5BF1F63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461E2A43-B816-4D61-A1C1-7CA75A715FC8}" type="pres">
      <dgm:prSet presAssocID="{8209A5DE-207A-4162-8C2F-641DC2784920}" presName="node" presStyleLbl="node1" presStyleIdx="5" presStyleCnt="7" custScaleY="139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94A06-82DF-4585-830F-AB0E98B0664A}" type="pres">
      <dgm:prSet presAssocID="{8209A5DE-207A-4162-8C2F-641DC2784920}" presName="spNode" presStyleCnt="0"/>
      <dgm:spPr/>
    </dgm:pt>
    <dgm:pt modelId="{1DC0609C-55C5-4FA7-9AF7-6FB0B77757BF}" type="pres">
      <dgm:prSet presAssocID="{9532E1D5-4C23-4049-B555-DAC600F9BEF5}" presName="sibTrans" presStyleLbl="sibTrans1D1" presStyleIdx="5" presStyleCnt="7"/>
      <dgm:spPr/>
      <dgm:t>
        <a:bodyPr/>
        <a:lstStyle/>
        <a:p>
          <a:endParaRPr lang="en-US"/>
        </a:p>
      </dgm:t>
    </dgm:pt>
    <dgm:pt modelId="{9E34571D-831E-42F6-9F07-BE442DBEFF1D}" type="pres">
      <dgm:prSet presAssocID="{90C4B6C6-166F-497B-84F9-67C880F15D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F97A8-7B53-4E6C-AAE3-9F8E76E87F21}" type="pres">
      <dgm:prSet presAssocID="{90C4B6C6-166F-497B-84F9-67C880F15DBB}" presName="spNode" presStyleCnt="0"/>
      <dgm:spPr/>
    </dgm:pt>
    <dgm:pt modelId="{0EACE373-26BE-44D6-B4CC-5127F5E29F03}" type="pres">
      <dgm:prSet presAssocID="{29CA82C2-35F1-4DA0-A24F-C234D16F9F85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8507EACD-207D-4FF5-AC5C-E9EF7A56CF24}" type="presOf" srcId="{FDA90B92-B4BA-43D1-895E-F2EC735459A5}" destId="{B447B491-7528-4896-90AA-23F26A245886}" srcOrd="0" destOrd="0" presId="urn:microsoft.com/office/officeart/2005/8/layout/cycle5"/>
    <dgm:cxn modelId="{10DF2D27-EF67-4325-8FD2-C672A20AABAD}" type="presOf" srcId="{9532E1D5-4C23-4049-B555-DAC600F9BEF5}" destId="{1DC0609C-55C5-4FA7-9AF7-6FB0B77757BF}" srcOrd="0" destOrd="0" presId="urn:microsoft.com/office/officeart/2005/8/layout/cycle5"/>
    <dgm:cxn modelId="{8F10D775-15E5-4986-9179-884148363E6A}" type="presOf" srcId="{FBAE5A14-FC56-47D5-B4C0-9CC548AB9769}" destId="{7CA69342-F259-42A1-8872-A371BB290CCF}" srcOrd="0" destOrd="0" presId="urn:microsoft.com/office/officeart/2005/8/layout/cycle5"/>
    <dgm:cxn modelId="{58027605-6C1D-4175-B11C-DB8955F0095C}" srcId="{FBAE5A14-FC56-47D5-B4C0-9CC548AB9769}" destId="{FDA90B92-B4BA-43D1-895E-F2EC735459A5}" srcOrd="3" destOrd="0" parTransId="{A0FA2505-A27D-4542-A91B-7FD0A579A03C}" sibTransId="{ECA200B7-60B9-411F-835F-CD1990223149}"/>
    <dgm:cxn modelId="{67B6BCD5-12FC-43F8-859A-6F3D7F9CE994}" type="presOf" srcId="{90C4B6C6-166F-497B-84F9-67C880F15DBB}" destId="{9E34571D-831E-42F6-9F07-BE442DBEFF1D}" srcOrd="0" destOrd="0" presId="urn:microsoft.com/office/officeart/2005/8/layout/cycle5"/>
    <dgm:cxn modelId="{56616137-6547-482A-A6B4-439329B35A93}" type="presOf" srcId="{8273B0E1-DEA4-455C-8D3C-72A84DAE0FD4}" destId="{5B867213-D23F-45D4-B279-35F1543B9E25}" srcOrd="0" destOrd="0" presId="urn:microsoft.com/office/officeart/2005/8/layout/cycle5"/>
    <dgm:cxn modelId="{90F8C4DC-5427-409D-B8A2-21165DCDAC26}" type="presOf" srcId="{ECA200B7-60B9-411F-835F-CD1990223149}" destId="{56BD6973-5E53-4643-A0D2-BCE80870EBDD}" srcOrd="0" destOrd="0" presId="urn:microsoft.com/office/officeart/2005/8/layout/cycle5"/>
    <dgm:cxn modelId="{65AF39AC-F1AA-4C7C-A282-1EEC3050CE6F}" srcId="{FBAE5A14-FC56-47D5-B4C0-9CC548AB9769}" destId="{33C87322-7819-4A85-8142-F28244709E95}" srcOrd="2" destOrd="0" parTransId="{9593D9D4-62D0-4D21-AC99-6BF9D27DDE3E}" sibTransId="{DF127C08-A426-492D-A9C8-7A87D891980C}"/>
    <dgm:cxn modelId="{EC8ED246-5EA9-4330-9F6A-20B97974479A}" srcId="{FBAE5A14-FC56-47D5-B4C0-9CC548AB9769}" destId="{8273B0E1-DEA4-455C-8D3C-72A84DAE0FD4}" srcOrd="1" destOrd="0" parTransId="{5DEB0B31-3C56-46CD-B27C-63136C4E4BE9}" sibTransId="{C8A98392-441B-4779-BA33-9408D296D166}"/>
    <dgm:cxn modelId="{F867437C-4739-499A-AD93-48EAA395348A}" type="presOf" srcId="{3C93C479-7C42-43B7-AE92-48508877B6B4}" destId="{C813B544-701F-4589-A966-F2C8A75F38F9}" srcOrd="0" destOrd="0" presId="urn:microsoft.com/office/officeart/2005/8/layout/cycle5"/>
    <dgm:cxn modelId="{60020789-628B-437B-9227-449418A77C83}" type="presOf" srcId="{17FDBF38-F6AC-4D24-89CB-CBCA5BF1F632}" destId="{46D40F7A-1630-4167-91F8-DA5958116F9A}" srcOrd="0" destOrd="0" presId="urn:microsoft.com/office/officeart/2005/8/layout/cycle5"/>
    <dgm:cxn modelId="{26A6DC02-46AF-4ACB-B077-27291CDB9DA1}" srcId="{FBAE5A14-FC56-47D5-B4C0-9CC548AB9769}" destId="{90C4B6C6-166F-497B-84F9-67C880F15DBB}" srcOrd="6" destOrd="0" parTransId="{9C4F91E0-BC31-4DA7-8935-6000616A28B5}" sibTransId="{29CA82C2-35F1-4DA0-A24F-C234D16F9F85}"/>
    <dgm:cxn modelId="{03AA9EAA-CB6F-488C-8D73-76D7EA347F7D}" type="presOf" srcId="{F88F9AB3-DA7C-41D8-9C69-861D27A5FCA4}" destId="{7B403EC3-A8C8-4166-8DD9-5D9315880D22}" srcOrd="0" destOrd="0" presId="urn:microsoft.com/office/officeart/2005/8/layout/cycle5"/>
    <dgm:cxn modelId="{7FBC2539-39E5-4225-9FD7-8E817987501B}" type="presOf" srcId="{C8A98392-441B-4779-BA33-9408D296D166}" destId="{244F9F63-F3EB-4CA7-81EA-0A759A7DDFAC}" srcOrd="0" destOrd="0" presId="urn:microsoft.com/office/officeart/2005/8/layout/cycle5"/>
    <dgm:cxn modelId="{A7553D5B-0DDF-471D-BEA1-5D8DE084D763}" type="presOf" srcId="{B69673C6-AF3A-46C4-A6AD-E108719CE129}" destId="{8CCD20D3-D060-4EEE-A63A-3F7ECEE36688}" srcOrd="0" destOrd="0" presId="urn:microsoft.com/office/officeart/2005/8/layout/cycle5"/>
    <dgm:cxn modelId="{649774F6-2502-49AA-8902-8B470AEAD966}" type="presOf" srcId="{DF127C08-A426-492D-A9C8-7A87D891980C}" destId="{107ADA00-E8E8-4636-9D3B-F1D6751FC8F8}" srcOrd="0" destOrd="0" presId="urn:microsoft.com/office/officeart/2005/8/layout/cycle5"/>
    <dgm:cxn modelId="{8AD7DC20-850A-48BD-98F9-5FF5C43C46C3}" srcId="{FBAE5A14-FC56-47D5-B4C0-9CC548AB9769}" destId="{B69673C6-AF3A-46C4-A6AD-E108719CE129}" srcOrd="4" destOrd="0" parTransId="{C95A2FE8-B68F-40B1-8EE4-3096BE7CAEE2}" sibTransId="{17FDBF38-F6AC-4D24-89CB-CBCA5BF1F632}"/>
    <dgm:cxn modelId="{7A7AD358-ECAD-480A-88C2-5E1A743D5722}" srcId="{FBAE5A14-FC56-47D5-B4C0-9CC548AB9769}" destId="{8209A5DE-207A-4162-8C2F-641DC2784920}" srcOrd="5" destOrd="0" parTransId="{A75B7432-825C-4694-9E15-74A1C25FECD9}" sibTransId="{9532E1D5-4C23-4049-B555-DAC600F9BEF5}"/>
    <dgm:cxn modelId="{397DAD14-70DE-48E1-9C10-C6DB559039D0}" type="presOf" srcId="{29CA82C2-35F1-4DA0-A24F-C234D16F9F85}" destId="{0EACE373-26BE-44D6-B4CC-5127F5E29F03}" srcOrd="0" destOrd="0" presId="urn:microsoft.com/office/officeart/2005/8/layout/cycle5"/>
    <dgm:cxn modelId="{12B7B3C8-35A4-4DA7-95E1-4E2EA9110F86}" srcId="{FBAE5A14-FC56-47D5-B4C0-9CC548AB9769}" destId="{3C93C479-7C42-43B7-AE92-48508877B6B4}" srcOrd="0" destOrd="0" parTransId="{476BDE01-BAF3-48E4-A528-530D7395F1E0}" sibTransId="{F88F9AB3-DA7C-41D8-9C69-861D27A5FCA4}"/>
    <dgm:cxn modelId="{A0204C4E-FDE3-4C31-9681-CF637D418CCB}" type="presOf" srcId="{33C87322-7819-4A85-8142-F28244709E95}" destId="{F41781E0-A9CC-44C1-8F56-7AD516D2D4D8}" srcOrd="0" destOrd="0" presId="urn:microsoft.com/office/officeart/2005/8/layout/cycle5"/>
    <dgm:cxn modelId="{C7C0B361-6DF4-4D8D-9674-D67280880C07}" type="presOf" srcId="{8209A5DE-207A-4162-8C2F-641DC2784920}" destId="{461E2A43-B816-4D61-A1C1-7CA75A715FC8}" srcOrd="0" destOrd="0" presId="urn:microsoft.com/office/officeart/2005/8/layout/cycle5"/>
    <dgm:cxn modelId="{B3A94111-01A9-416D-BEE6-81C03E575F08}" type="presParOf" srcId="{7CA69342-F259-42A1-8872-A371BB290CCF}" destId="{C813B544-701F-4589-A966-F2C8A75F38F9}" srcOrd="0" destOrd="0" presId="urn:microsoft.com/office/officeart/2005/8/layout/cycle5"/>
    <dgm:cxn modelId="{6EB71273-0E71-475F-AF4A-45AA82E5CC95}" type="presParOf" srcId="{7CA69342-F259-42A1-8872-A371BB290CCF}" destId="{791F0D65-EAC6-4603-B831-8B19092D4F85}" srcOrd="1" destOrd="0" presId="urn:microsoft.com/office/officeart/2005/8/layout/cycle5"/>
    <dgm:cxn modelId="{327E74EB-1F10-4F19-BDFD-9A3FB735C921}" type="presParOf" srcId="{7CA69342-F259-42A1-8872-A371BB290CCF}" destId="{7B403EC3-A8C8-4166-8DD9-5D9315880D22}" srcOrd="2" destOrd="0" presId="urn:microsoft.com/office/officeart/2005/8/layout/cycle5"/>
    <dgm:cxn modelId="{56238A71-658D-46EC-BED7-1F0C3AD59B0E}" type="presParOf" srcId="{7CA69342-F259-42A1-8872-A371BB290CCF}" destId="{5B867213-D23F-45D4-B279-35F1543B9E25}" srcOrd="3" destOrd="0" presId="urn:microsoft.com/office/officeart/2005/8/layout/cycle5"/>
    <dgm:cxn modelId="{DFBFDB1F-0C57-4212-A0C2-28AD65076641}" type="presParOf" srcId="{7CA69342-F259-42A1-8872-A371BB290CCF}" destId="{F6FCCF7F-5D1B-44BE-9B35-8711876C2796}" srcOrd="4" destOrd="0" presId="urn:microsoft.com/office/officeart/2005/8/layout/cycle5"/>
    <dgm:cxn modelId="{A033653A-80D9-4047-85F4-3EC9DB0CA399}" type="presParOf" srcId="{7CA69342-F259-42A1-8872-A371BB290CCF}" destId="{244F9F63-F3EB-4CA7-81EA-0A759A7DDFAC}" srcOrd="5" destOrd="0" presId="urn:microsoft.com/office/officeart/2005/8/layout/cycle5"/>
    <dgm:cxn modelId="{1D8E0D53-72E6-4A61-A771-EDBD79BD142D}" type="presParOf" srcId="{7CA69342-F259-42A1-8872-A371BB290CCF}" destId="{F41781E0-A9CC-44C1-8F56-7AD516D2D4D8}" srcOrd="6" destOrd="0" presId="urn:microsoft.com/office/officeart/2005/8/layout/cycle5"/>
    <dgm:cxn modelId="{D8FBD679-52C1-4C1C-A93F-240F396C4EC8}" type="presParOf" srcId="{7CA69342-F259-42A1-8872-A371BB290CCF}" destId="{581070D6-BB73-4FAB-AAA5-57467F1BCA6C}" srcOrd="7" destOrd="0" presId="urn:microsoft.com/office/officeart/2005/8/layout/cycle5"/>
    <dgm:cxn modelId="{AE711859-6467-4DCC-99EB-692EC5FD6103}" type="presParOf" srcId="{7CA69342-F259-42A1-8872-A371BB290CCF}" destId="{107ADA00-E8E8-4636-9D3B-F1D6751FC8F8}" srcOrd="8" destOrd="0" presId="urn:microsoft.com/office/officeart/2005/8/layout/cycle5"/>
    <dgm:cxn modelId="{CDAD052E-4A32-4A8F-A4B6-913838E707F8}" type="presParOf" srcId="{7CA69342-F259-42A1-8872-A371BB290CCF}" destId="{B447B491-7528-4896-90AA-23F26A245886}" srcOrd="9" destOrd="0" presId="urn:microsoft.com/office/officeart/2005/8/layout/cycle5"/>
    <dgm:cxn modelId="{05039B8A-F010-42D2-938A-0E6E316076F9}" type="presParOf" srcId="{7CA69342-F259-42A1-8872-A371BB290CCF}" destId="{C083B645-DED2-4120-9DA2-6E3F00AF4796}" srcOrd="10" destOrd="0" presId="urn:microsoft.com/office/officeart/2005/8/layout/cycle5"/>
    <dgm:cxn modelId="{E5F79194-1B0A-483B-BF6C-165230D36E08}" type="presParOf" srcId="{7CA69342-F259-42A1-8872-A371BB290CCF}" destId="{56BD6973-5E53-4643-A0D2-BCE80870EBDD}" srcOrd="11" destOrd="0" presId="urn:microsoft.com/office/officeart/2005/8/layout/cycle5"/>
    <dgm:cxn modelId="{B0D63CA6-F9E5-431B-9CEC-87DB25A14773}" type="presParOf" srcId="{7CA69342-F259-42A1-8872-A371BB290CCF}" destId="{8CCD20D3-D060-4EEE-A63A-3F7ECEE36688}" srcOrd="12" destOrd="0" presId="urn:microsoft.com/office/officeart/2005/8/layout/cycle5"/>
    <dgm:cxn modelId="{E41BB0BA-ED45-4C29-9C38-BF1E880A4926}" type="presParOf" srcId="{7CA69342-F259-42A1-8872-A371BB290CCF}" destId="{9314D516-277D-44DA-BD31-8E1AC130536E}" srcOrd="13" destOrd="0" presId="urn:microsoft.com/office/officeart/2005/8/layout/cycle5"/>
    <dgm:cxn modelId="{D353CC7E-AC71-4E59-92C0-D7553A9A1C23}" type="presParOf" srcId="{7CA69342-F259-42A1-8872-A371BB290CCF}" destId="{46D40F7A-1630-4167-91F8-DA5958116F9A}" srcOrd="14" destOrd="0" presId="urn:microsoft.com/office/officeart/2005/8/layout/cycle5"/>
    <dgm:cxn modelId="{77413592-DFBA-4495-9F19-511CE3E4FEFF}" type="presParOf" srcId="{7CA69342-F259-42A1-8872-A371BB290CCF}" destId="{461E2A43-B816-4D61-A1C1-7CA75A715FC8}" srcOrd="15" destOrd="0" presId="urn:microsoft.com/office/officeart/2005/8/layout/cycle5"/>
    <dgm:cxn modelId="{AC21D032-6C39-437F-8BA4-B5A1784ADEE9}" type="presParOf" srcId="{7CA69342-F259-42A1-8872-A371BB290CCF}" destId="{78794A06-82DF-4585-830F-AB0E98B0664A}" srcOrd="16" destOrd="0" presId="urn:microsoft.com/office/officeart/2005/8/layout/cycle5"/>
    <dgm:cxn modelId="{E74EB016-E12B-4523-A0F5-EF099D12418C}" type="presParOf" srcId="{7CA69342-F259-42A1-8872-A371BB290CCF}" destId="{1DC0609C-55C5-4FA7-9AF7-6FB0B77757BF}" srcOrd="17" destOrd="0" presId="urn:microsoft.com/office/officeart/2005/8/layout/cycle5"/>
    <dgm:cxn modelId="{EE63CE03-08C0-4E47-A301-A5A4234D7733}" type="presParOf" srcId="{7CA69342-F259-42A1-8872-A371BB290CCF}" destId="{9E34571D-831E-42F6-9F07-BE442DBEFF1D}" srcOrd="18" destOrd="0" presId="urn:microsoft.com/office/officeart/2005/8/layout/cycle5"/>
    <dgm:cxn modelId="{4991E982-3E53-4617-AD0C-892721A15BFF}" type="presParOf" srcId="{7CA69342-F259-42A1-8872-A371BB290CCF}" destId="{E16F97A8-7B53-4E6C-AAE3-9F8E76E87F21}" srcOrd="19" destOrd="0" presId="urn:microsoft.com/office/officeart/2005/8/layout/cycle5"/>
    <dgm:cxn modelId="{39368695-772A-4769-A3CD-2ECB261784B6}" type="presParOf" srcId="{7CA69342-F259-42A1-8872-A371BB290CCF}" destId="{0EACE373-26BE-44D6-B4CC-5127F5E29F0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Best Practices Conference Each Fall</a:t>
          </a:r>
          <a:endParaRPr lang="en-US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B52605CE-DD42-4C83-B3E6-37B1C2F8D236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Support Workshops </a:t>
          </a:r>
          <a:endParaRPr lang="en-US" dirty="0"/>
        </a:p>
      </dgm:t>
    </dgm:pt>
    <dgm:pt modelId="{32765BB1-086E-4057-99CC-966E98BB6E83}" type="parTrans" cxnId="{B7FABA11-49A2-424F-98C4-F4F8B67573DE}">
      <dgm:prSet/>
      <dgm:spPr/>
      <dgm:t>
        <a:bodyPr/>
        <a:lstStyle/>
        <a:p>
          <a:endParaRPr lang="en-US"/>
        </a:p>
      </dgm:t>
    </dgm:pt>
    <dgm:pt modelId="{E094B016-17D5-49C1-A76E-A2C9A1B26351}" type="sibTrans" cxnId="{B7FABA11-49A2-424F-98C4-F4F8B67573DE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Informative Website</a:t>
          </a:r>
          <a:endParaRPr lang="en-US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59B56A9A-E2F3-4C6A-B8DD-DFE980C0AD94}">
      <dgm:prSet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Online Application </a:t>
          </a:r>
          <a:endParaRPr lang="en-US" dirty="0"/>
        </a:p>
      </dgm:t>
    </dgm:pt>
    <dgm:pt modelId="{F114CF67-1AA0-4D7F-A9D1-50E69D38AED5}" type="parTrans" cxnId="{879BDB9A-F55C-42C8-BD07-B4D1E9E3EB10}">
      <dgm:prSet/>
      <dgm:spPr/>
      <dgm:t>
        <a:bodyPr/>
        <a:lstStyle/>
        <a:p>
          <a:endParaRPr lang="en-US"/>
        </a:p>
      </dgm:t>
    </dgm:pt>
    <dgm:pt modelId="{63683055-E91F-49DD-A0F7-A6E195D83970}" type="sibTrans" cxnId="{879BDB9A-F55C-42C8-BD07-B4D1E9E3EB10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4" custLinFactNeighborX="-19643" custLinFactNeighborY="-3876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0EF5BA11-30A4-48CB-B891-3603FB2CBA48}" type="pres">
      <dgm:prSet presAssocID="{B52605CE-DD42-4C83-B3E6-37B1C2F8D236}" presName="parentLin" presStyleCnt="0"/>
      <dgm:spPr/>
    </dgm:pt>
    <dgm:pt modelId="{CB557AA0-8F62-470D-8527-CF08966FBD5B}" type="pres">
      <dgm:prSet presAssocID="{B52605CE-DD42-4C83-B3E6-37B1C2F8D23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04D4C4-D108-408C-87C2-7BBE74A610E5}" type="pres">
      <dgm:prSet presAssocID="{B52605CE-DD42-4C83-B3E6-37B1C2F8D2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70EF-9AD4-4EAA-9767-A4AA3A36D725}" type="pres">
      <dgm:prSet presAssocID="{B52605CE-DD42-4C83-B3E6-37B1C2F8D236}" presName="negativeSpace" presStyleCnt="0"/>
      <dgm:spPr/>
    </dgm:pt>
    <dgm:pt modelId="{5E5566F2-D316-4432-867C-E4D2AFE1CC4D}" type="pres">
      <dgm:prSet presAssocID="{B52605CE-DD42-4C83-B3E6-37B1C2F8D236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A124DAF-6575-43A8-B905-3B39F7FEA55C}" type="pres">
      <dgm:prSet presAssocID="{E094B016-17D5-49C1-A76E-A2C9A1B26351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1CBE0A0D-1410-4D95-8E06-8A9868F64FED}" type="pres">
      <dgm:prSet presAssocID="{59B56A9A-E2F3-4C6A-B8DD-DFE980C0AD94}" presName="parentLin" presStyleCnt="0"/>
      <dgm:spPr/>
    </dgm:pt>
    <dgm:pt modelId="{8F3152CE-646E-4A66-8D12-05D366E24EC3}" type="pres">
      <dgm:prSet presAssocID="{59B56A9A-E2F3-4C6A-B8DD-DFE980C0AD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FFCC4F3-2155-4295-A870-4D8A1F96F0C2}" type="pres">
      <dgm:prSet presAssocID="{59B56A9A-E2F3-4C6A-B8DD-DFE980C0AD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F7F95-230F-45C3-BCC4-B4CA2F66F34E}" type="pres">
      <dgm:prSet presAssocID="{59B56A9A-E2F3-4C6A-B8DD-DFE980C0AD94}" presName="negativeSpace" presStyleCnt="0"/>
      <dgm:spPr/>
    </dgm:pt>
    <dgm:pt modelId="{88723AB3-2477-40F5-BB83-F7A76DFEDABE}" type="pres">
      <dgm:prSet presAssocID="{59B56A9A-E2F3-4C6A-B8DD-DFE980C0AD94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44EEC4AC-8DED-4CCC-ABA2-A61DD996CE2D}" srcId="{DFD4CB01-EB3B-4D54-8CDC-DE6348882211}" destId="{06BBA87F-86B3-446E-89C1-DA296BA59A36}" srcOrd="2" destOrd="0" parTransId="{D368E631-D524-4653-AA18-A6FEC1059B7F}" sibTransId="{FA8EAA6E-DBF4-4C8A-9C6C-0F4BCAD20676}"/>
    <dgm:cxn modelId="{0E0C19D7-F9E2-49E9-9957-CD14C57923B8}" type="presOf" srcId="{06BBA87F-86B3-446E-89C1-DA296BA59A36}" destId="{E3B0B649-4A49-4ACE-8F96-0B95F4CD80F2}" srcOrd="0" destOrd="0" presId="urn:microsoft.com/office/officeart/2005/8/layout/list1"/>
    <dgm:cxn modelId="{1E73C364-310F-4ADC-9FE5-CBCD82CCB745}" type="presOf" srcId="{3000F27B-CACD-4FE8-87CB-3E048965D8D4}" destId="{CF8C5BEF-9663-4F8E-A5A0-A9C836F19B0B}" srcOrd="1" destOrd="0" presId="urn:microsoft.com/office/officeart/2005/8/layout/list1"/>
    <dgm:cxn modelId="{3CD0ABEE-614A-46C6-A96D-512E8D31AFF1}" type="presOf" srcId="{B52605CE-DD42-4C83-B3E6-37B1C2F8D236}" destId="{4804D4C4-D108-408C-87C2-7BBE74A610E5}" srcOrd="1" destOrd="0" presId="urn:microsoft.com/office/officeart/2005/8/layout/list1"/>
    <dgm:cxn modelId="{AEFEA429-340F-476F-BE32-1A9E00EBD217}" type="presOf" srcId="{59B56A9A-E2F3-4C6A-B8DD-DFE980C0AD94}" destId="{8F3152CE-646E-4A66-8D12-05D366E24EC3}" srcOrd="0" destOrd="0" presId="urn:microsoft.com/office/officeart/2005/8/layout/list1"/>
    <dgm:cxn modelId="{F4A56F1D-1FF7-464F-A7D2-CA4C8A421F68}" type="presOf" srcId="{DFD4CB01-EB3B-4D54-8CDC-DE6348882211}" destId="{983FD451-F5A4-4309-A603-8603E32F5F45}" srcOrd="0" destOrd="0" presId="urn:microsoft.com/office/officeart/2005/8/layout/list1"/>
    <dgm:cxn modelId="{4E7206E2-6157-41F4-B4AD-632CD34E5008}" type="presOf" srcId="{59B56A9A-E2F3-4C6A-B8DD-DFE980C0AD94}" destId="{1FFCC4F3-2155-4295-A870-4D8A1F96F0C2}" srcOrd="1" destOrd="0" presId="urn:microsoft.com/office/officeart/2005/8/layout/list1"/>
    <dgm:cxn modelId="{30301540-2C14-429A-8BBE-B319C7960EDE}" type="presOf" srcId="{3000F27B-CACD-4FE8-87CB-3E048965D8D4}" destId="{51EBE2DF-C0E5-4479-8CFB-101C173125EB}" srcOrd="0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879BDB9A-F55C-42C8-BD07-B4D1E9E3EB10}" srcId="{DFD4CB01-EB3B-4D54-8CDC-DE6348882211}" destId="{59B56A9A-E2F3-4C6A-B8DD-DFE980C0AD94}" srcOrd="3" destOrd="0" parTransId="{F114CF67-1AA0-4D7F-A9D1-50E69D38AED5}" sibTransId="{63683055-E91F-49DD-A0F7-A6E195D83970}"/>
    <dgm:cxn modelId="{60495C28-11CD-41A9-BC3E-9924758305C0}" type="presOf" srcId="{06BBA87F-86B3-446E-89C1-DA296BA59A36}" destId="{01576FCF-5FCD-4C0F-B46F-585772581457}" srcOrd="1" destOrd="0" presId="urn:microsoft.com/office/officeart/2005/8/layout/list1"/>
    <dgm:cxn modelId="{B7FABA11-49A2-424F-98C4-F4F8B67573DE}" srcId="{DFD4CB01-EB3B-4D54-8CDC-DE6348882211}" destId="{B52605CE-DD42-4C83-B3E6-37B1C2F8D236}" srcOrd="1" destOrd="0" parTransId="{32765BB1-086E-4057-99CC-966E98BB6E83}" sibTransId="{E094B016-17D5-49C1-A76E-A2C9A1B26351}"/>
    <dgm:cxn modelId="{BF13F2A7-D796-4C2D-8376-2C093E1D3E77}" type="presOf" srcId="{B52605CE-DD42-4C83-B3E6-37B1C2F8D236}" destId="{CB557AA0-8F62-470D-8527-CF08966FBD5B}" srcOrd="0" destOrd="0" presId="urn:microsoft.com/office/officeart/2005/8/layout/list1"/>
    <dgm:cxn modelId="{0B3F262E-CCFA-421C-B5AD-9F20314636F8}" type="presParOf" srcId="{983FD451-F5A4-4309-A603-8603E32F5F45}" destId="{42FF5718-E94F-4097-A5EF-38ED0879B946}" srcOrd="0" destOrd="0" presId="urn:microsoft.com/office/officeart/2005/8/layout/list1"/>
    <dgm:cxn modelId="{2183D2E0-65B1-4DE9-9BB4-B808672BAF9F}" type="presParOf" srcId="{42FF5718-E94F-4097-A5EF-38ED0879B946}" destId="{51EBE2DF-C0E5-4479-8CFB-101C173125EB}" srcOrd="0" destOrd="0" presId="urn:microsoft.com/office/officeart/2005/8/layout/list1"/>
    <dgm:cxn modelId="{44D97FC4-C03B-4E1D-ADC7-977117BA62B4}" type="presParOf" srcId="{42FF5718-E94F-4097-A5EF-38ED0879B946}" destId="{CF8C5BEF-9663-4F8E-A5A0-A9C836F19B0B}" srcOrd="1" destOrd="0" presId="urn:microsoft.com/office/officeart/2005/8/layout/list1"/>
    <dgm:cxn modelId="{85C9867F-409A-423C-B3FF-761645346DDD}" type="presParOf" srcId="{983FD451-F5A4-4309-A603-8603E32F5F45}" destId="{345528F8-047E-4C91-8E78-FEC88FC44061}" srcOrd="1" destOrd="0" presId="urn:microsoft.com/office/officeart/2005/8/layout/list1"/>
    <dgm:cxn modelId="{9961E0B9-6CC1-428D-A18E-A0E67951AB1E}" type="presParOf" srcId="{983FD451-F5A4-4309-A603-8603E32F5F45}" destId="{A426F4BE-9377-4281-91A3-5EBD745057BA}" srcOrd="2" destOrd="0" presId="urn:microsoft.com/office/officeart/2005/8/layout/list1"/>
    <dgm:cxn modelId="{6CCFB695-E120-4E10-BF81-378506B14659}" type="presParOf" srcId="{983FD451-F5A4-4309-A603-8603E32F5F45}" destId="{93F74E1D-0DE8-49F8-B0BB-99A7F5CD9618}" srcOrd="3" destOrd="0" presId="urn:microsoft.com/office/officeart/2005/8/layout/list1"/>
    <dgm:cxn modelId="{D28AE178-7BAA-4987-9C26-541A38AC3E3D}" type="presParOf" srcId="{983FD451-F5A4-4309-A603-8603E32F5F45}" destId="{0EF5BA11-30A4-48CB-B891-3603FB2CBA48}" srcOrd="4" destOrd="0" presId="urn:microsoft.com/office/officeart/2005/8/layout/list1"/>
    <dgm:cxn modelId="{4C93F5E3-37AD-4A71-A26C-D0C294C7338D}" type="presParOf" srcId="{0EF5BA11-30A4-48CB-B891-3603FB2CBA48}" destId="{CB557AA0-8F62-470D-8527-CF08966FBD5B}" srcOrd="0" destOrd="0" presId="urn:microsoft.com/office/officeart/2005/8/layout/list1"/>
    <dgm:cxn modelId="{B1230804-3A9B-43A0-8A71-431D815430EC}" type="presParOf" srcId="{0EF5BA11-30A4-48CB-B891-3603FB2CBA48}" destId="{4804D4C4-D108-408C-87C2-7BBE74A610E5}" srcOrd="1" destOrd="0" presId="urn:microsoft.com/office/officeart/2005/8/layout/list1"/>
    <dgm:cxn modelId="{7A82C879-E75F-4026-B505-640FA0602F5C}" type="presParOf" srcId="{983FD451-F5A4-4309-A603-8603E32F5F45}" destId="{F48770EF-9AD4-4EAA-9767-A4AA3A36D725}" srcOrd="5" destOrd="0" presId="urn:microsoft.com/office/officeart/2005/8/layout/list1"/>
    <dgm:cxn modelId="{12AADD7D-2896-4E9F-A4CB-661B9C771462}" type="presParOf" srcId="{983FD451-F5A4-4309-A603-8603E32F5F45}" destId="{5E5566F2-D316-4432-867C-E4D2AFE1CC4D}" srcOrd="6" destOrd="0" presId="urn:microsoft.com/office/officeart/2005/8/layout/list1"/>
    <dgm:cxn modelId="{3434F8E4-7FFC-4201-A3DB-9FDD66AD3964}" type="presParOf" srcId="{983FD451-F5A4-4309-A603-8603E32F5F45}" destId="{5A124DAF-6575-43A8-B905-3B39F7FEA55C}" srcOrd="7" destOrd="0" presId="urn:microsoft.com/office/officeart/2005/8/layout/list1"/>
    <dgm:cxn modelId="{A69FD61B-FF79-49F3-871F-1BDFB55AD1E8}" type="presParOf" srcId="{983FD451-F5A4-4309-A603-8603E32F5F45}" destId="{4C804491-A683-4A7E-A7DF-C435DC8D8890}" srcOrd="8" destOrd="0" presId="urn:microsoft.com/office/officeart/2005/8/layout/list1"/>
    <dgm:cxn modelId="{E5C72B9D-D71B-4401-A5F3-780EC8D780FE}" type="presParOf" srcId="{4C804491-A683-4A7E-A7DF-C435DC8D8890}" destId="{E3B0B649-4A49-4ACE-8F96-0B95F4CD80F2}" srcOrd="0" destOrd="0" presId="urn:microsoft.com/office/officeart/2005/8/layout/list1"/>
    <dgm:cxn modelId="{80634159-3A68-4CFA-A45E-674979CBBE83}" type="presParOf" srcId="{4C804491-A683-4A7E-A7DF-C435DC8D8890}" destId="{01576FCF-5FCD-4C0F-B46F-585772581457}" srcOrd="1" destOrd="0" presId="urn:microsoft.com/office/officeart/2005/8/layout/list1"/>
    <dgm:cxn modelId="{7C512356-7E40-4595-A41A-169FFFFA45B1}" type="presParOf" srcId="{983FD451-F5A4-4309-A603-8603E32F5F45}" destId="{68A24360-B694-4536-9C25-39693EEE8617}" srcOrd="9" destOrd="0" presId="urn:microsoft.com/office/officeart/2005/8/layout/list1"/>
    <dgm:cxn modelId="{50595742-3F8B-4C4B-ADB7-14BFE2410152}" type="presParOf" srcId="{983FD451-F5A4-4309-A603-8603E32F5F45}" destId="{162E9013-A24C-4E50-96E8-40C434B119B6}" srcOrd="10" destOrd="0" presId="urn:microsoft.com/office/officeart/2005/8/layout/list1"/>
    <dgm:cxn modelId="{D3DAA226-9ADA-4BFB-A88B-90A1917A1C9F}" type="presParOf" srcId="{983FD451-F5A4-4309-A603-8603E32F5F45}" destId="{5C938984-12BC-4D81-A41A-A0BF3164F444}" srcOrd="11" destOrd="0" presId="urn:microsoft.com/office/officeart/2005/8/layout/list1"/>
    <dgm:cxn modelId="{2A461B89-0220-41FB-8017-A3F1180B585D}" type="presParOf" srcId="{983FD451-F5A4-4309-A603-8603E32F5F45}" destId="{1CBE0A0D-1410-4D95-8E06-8A9868F64FED}" srcOrd="12" destOrd="0" presId="urn:microsoft.com/office/officeart/2005/8/layout/list1"/>
    <dgm:cxn modelId="{DF7D05E2-03E2-46FE-80B8-48530C174DB6}" type="presParOf" srcId="{1CBE0A0D-1410-4D95-8E06-8A9868F64FED}" destId="{8F3152CE-646E-4A66-8D12-05D366E24EC3}" srcOrd="0" destOrd="0" presId="urn:microsoft.com/office/officeart/2005/8/layout/list1"/>
    <dgm:cxn modelId="{A4226352-95A3-4997-8511-6DCD688E45F8}" type="presParOf" srcId="{1CBE0A0D-1410-4D95-8E06-8A9868F64FED}" destId="{1FFCC4F3-2155-4295-A870-4D8A1F96F0C2}" srcOrd="1" destOrd="0" presId="urn:microsoft.com/office/officeart/2005/8/layout/list1"/>
    <dgm:cxn modelId="{4BEB66A3-68DF-41DD-B04D-8F5F35E752F7}" type="presParOf" srcId="{983FD451-F5A4-4309-A603-8603E32F5F45}" destId="{4DBF7F95-230F-45C3-BCC4-B4CA2F66F34E}" srcOrd="13" destOrd="0" presId="urn:microsoft.com/office/officeart/2005/8/layout/list1"/>
    <dgm:cxn modelId="{C91F5B4E-B9D1-4C3D-BE3B-725A3561BB16}" type="presParOf" srcId="{983FD451-F5A4-4309-A603-8603E32F5F45}" destId="{88723AB3-2477-40F5-BB83-F7A76DFEDA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D4CB01-EB3B-4D54-8CDC-DE63488822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0F27B-CACD-4FE8-87CB-3E048965D8D4}">
      <dgm:prSet phldrT="[Text]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Previous Year Final Reports</a:t>
          </a:r>
          <a:endParaRPr lang="en-US" dirty="0"/>
        </a:p>
      </dgm:t>
    </dgm:pt>
    <dgm:pt modelId="{75DA0546-82E8-497F-AEF2-AC0EE4D4C679}" type="parTrans" cxnId="{BA59681F-ECF8-4A9F-85E4-23AAEEDE1DA0}">
      <dgm:prSet/>
      <dgm:spPr/>
      <dgm:t>
        <a:bodyPr/>
        <a:lstStyle/>
        <a:p>
          <a:endParaRPr lang="en-US"/>
        </a:p>
      </dgm:t>
    </dgm:pt>
    <dgm:pt modelId="{8B1B4042-6E36-45E8-976E-A59C04037108}" type="sibTrans" cxnId="{BA59681F-ECF8-4A9F-85E4-23AAEEDE1DA0}">
      <dgm:prSet/>
      <dgm:spPr/>
      <dgm:t>
        <a:bodyPr/>
        <a:lstStyle/>
        <a:p>
          <a:endParaRPr lang="en-US"/>
        </a:p>
      </dgm:t>
    </dgm:pt>
    <dgm:pt modelId="{B52605CE-DD42-4C83-B3E6-37B1C2F8D236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Principal’s Statement on Education Reform Priorities</a:t>
          </a:r>
          <a:endParaRPr lang="en-US" dirty="0"/>
        </a:p>
      </dgm:t>
    </dgm:pt>
    <dgm:pt modelId="{32765BB1-086E-4057-99CC-966E98BB6E83}" type="parTrans" cxnId="{B7FABA11-49A2-424F-98C4-F4F8B67573DE}">
      <dgm:prSet/>
      <dgm:spPr/>
      <dgm:t>
        <a:bodyPr/>
        <a:lstStyle/>
        <a:p>
          <a:endParaRPr lang="en-US"/>
        </a:p>
      </dgm:t>
    </dgm:pt>
    <dgm:pt modelId="{E094B016-17D5-49C1-A76E-A2C9A1B26351}" type="sibTrans" cxnId="{B7FABA11-49A2-424F-98C4-F4F8B67573DE}">
      <dgm:prSet/>
      <dgm:spPr/>
      <dgm:t>
        <a:bodyPr/>
        <a:lstStyle/>
        <a:p>
          <a:endParaRPr lang="en-US"/>
        </a:p>
      </dgm:t>
    </dgm:pt>
    <dgm:pt modelId="{06BBA87F-86B3-446E-89C1-DA296BA59A36}">
      <dgm:prSet phldrT="[Text]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Professional Development Survey</a:t>
          </a:r>
          <a:endParaRPr lang="en-US" dirty="0"/>
        </a:p>
      </dgm:t>
    </dgm:pt>
    <dgm:pt modelId="{D368E631-D524-4653-AA18-A6FEC1059B7F}" type="parTrans" cxnId="{44EEC4AC-8DED-4CCC-ABA2-A61DD996CE2D}">
      <dgm:prSet/>
      <dgm:spPr/>
      <dgm:t>
        <a:bodyPr/>
        <a:lstStyle/>
        <a:p>
          <a:endParaRPr lang="en-US"/>
        </a:p>
      </dgm:t>
    </dgm:pt>
    <dgm:pt modelId="{FA8EAA6E-DBF4-4C8A-9C6C-0F4BCAD20676}" type="sibTrans" cxnId="{44EEC4AC-8DED-4CCC-ABA2-A61DD996CE2D}">
      <dgm:prSet/>
      <dgm:spPr/>
      <dgm:t>
        <a:bodyPr/>
        <a:lstStyle/>
        <a:p>
          <a:endParaRPr lang="en-US"/>
        </a:p>
      </dgm:t>
    </dgm:pt>
    <dgm:pt modelId="{59B56A9A-E2F3-4C6A-B8DD-DFE980C0AD94}">
      <dgm:prSet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Special Initiative Proposals (3)</a:t>
          </a:r>
          <a:endParaRPr lang="en-US" dirty="0"/>
        </a:p>
      </dgm:t>
    </dgm:pt>
    <dgm:pt modelId="{F114CF67-1AA0-4D7F-A9D1-50E69D38AED5}" type="parTrans" cxnId="{879BDB9A-F55C-42C8-BD07-B4D1E9E3EB10}">
      <dgm:prSet/>
      <dgm:spPr/>
      <dgm:t>
        <a:bodyPr/>
        <a:lstStyle/>
        <a:p>
          <a:endParaRPr lang="en-US"/>
        </a:p>
      </dgm:t>
    </dgm:pt>
    <dgm:pt modelId="{63683055-E91F-49DD-A0F7-A6E195D83970}" type="sibTrans" cxnId="{879BDB9A-F55C-42C8-BD07-B4D1E9E3EB10}">
      <dgm:prSet/>
      <dgm:spPr/>
      <dgm:t>
        <a:bodyPr/>
        <a:lstStyle/>
        <a:p>
          <a:endParaRPr lang="en-US"/>
        </a:p>
      </dgm:t>
    </dgm:pt>
    <dgm:pt modelId="{983FD451-F5A4-4309-A603-8603E32F5F45}" type="pres">
      <dgm:prSet presAssocID="{DFD4CB01-EB3B-4D54-8CDC-DE63488822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F5718-E94F-4097-A5EF-38ED0879B946}" type="pres">
      <dgm:prSet presAssocID="{3000F27B-CACD-4FE8-87CB-3E048965D8D4}" presName="parentLin" presStyleCnt="0"/>
      <dgm:spPr/>
    </dgm:pt>
    <dgm:pt modelId="{51EBE2DF-C0E5-4479-8CFB-101C173125EB}" type="pres">
      <dgm:prSet presAssocID="{3000F27B-CACD-4FE8-87CB-3E048965D8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F8C5BEF-9663-4F8E-A5A0-A9C836F19B0B}" type="pres">
      <dgm:prSet presAssocID="{3000F27B-CACD-4FE8-87CB-3E048965D8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8F8-047E-4C91-8E78-FEC88FC44061}" type="pres">
      <dgm:prSet presAssocID="{3000F27B-CACD-4FE8-87CB-3E048965D8D4}" presName="negativeSpace" presStyleCnt="0"/>
      <dgm:spPr/>
    </dgm:pt>
    <dgm:pt modelId="{A426F4BE-9377-4281-91A3-5EBD745057BA}" type="pres">
      <dgm:prSet presAssocID="{3000F27B-CACD-4FE8-87CB-3E048965D8D4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93F74E1D-0DE8-49F8-B0BB-99A7F5CD9618}" type="pres">
      <dgm:prSet presAssocID="{8B1B4042-6E36-45E8-976E-A59C04037108}" presName="spaceBetweenRectangles" presStyleCnt="0"/>
      <dgm:spPr/>
    </dgm:pt>
    <dgm:pt modelId="{0EF5BA11-30A4-48CB-B891-3603FB2CBA48}" type="pres">
      <dgm:prSet presAssocID="{B52605CE-DD42-4C83-B3E6-37B1C2F8D236}" presName="parentLin" presStyleCnt="0"/>
      <dgm:spPr/>
    </dgm:pt>
    <dgm:pt modelId="{CB557AA0-8F62-470D-8527-CF08966FBD5B}" type="pres">
      <dgm:prSet presAssocID="{B52605CE-DD42-4C83-B3E6-37B1C2F8D23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04D4C4-D108-408C-87C2-7BBE74A610E5}" type="pres">
      <dgm:prSet presAssocID="{B52605CE-DD42-4C83-B3E6-37B1C2F8D2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70EF-9AD4-4EAA-9767-A4AA3A36D725}" type="pres">
      <dgm:prSet presAssocID="{B52605CE-DD42-4C83-B3E6-37B1C2F8D236}" presName="negativeSpace" presStyleCnt="0"/>
      <dgm:spPr/>
    </dgm:pt>
    <dgm:pt modelId="{5E5566F2-D316-4432-867C-E4D2AFE1CC4D}" type="pres">
      <dgm:prSet presAssocID="{B52605CE-DD42-4C83-B3E6-37B1C2F8D236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A124DAF-6575-43A8-B905-3B39F7FEA55C}" type="pres">
      <dgm:prSet presAssocID="{E094B016-17D5-49C1-A76E-A2C9A1B26351}" presName="spaceBetweenRectangles" presStyleCnt="0"/>
      <dgm:spPr/>
    </dgm:pt>
    <dgm:pt modelId="{4C804491-A683-4A7E-A7DF-C435DC8D8890}" type="pres">
      <dgm:prSet presAssocID="{06BBA87F-86B3-446E-89C1-DA296BA59A36}" presName="parentLin" presStyleCnt="0"/>
      <dgm:spPr/>
    </dgm:pt>
    <dgm:pt modelId="{E3B0B649-4A49-4ACE-8F96-0B95F4CD80F2}" type="pres">
      <dgm:prSet presAssocID="{06BBA87F-86B3-446E-89C1-DA296BA59A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1576FCF-5FCD-4C0F-B46F-585772581457}" type="pres">
      <dgm:prSet presAssocID="{06BBA87F-86B3-446E-89C1-DA296BA59A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24360-B694-4536-9C25-39693EEE8617}" type="pres">
      <dgm:prSet presAssocID="{06BBA87F-86B3-446E-89C1-DA296BA59A36}" presName="negativeSpace" presStyleCnt="0"/>
      <dgm:spPr/>
    </dgm:pt>
    <dgm:pt modelId="{162E9013-A24C-4E50-96E8-40C434B119B6}" type="pres">
      <dgm:prSet presAssocID="{06BBA87F-86B3-446E-89C1-DA296BA59A36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  <dgm:pt modelId="{5C938984-12BC-4D81-A41A-A0BF3164F444}" type="pres">
      <dgm:prSet presAssocID="{FA8EAA6E-DBF4-4C8A-9C6C-0F4BCAD20676}" presName="spaceBetweenRectangles" presStyleCnt="0"/>
      <dgm:spPr/>
    </dgm:pt>
    <dgm:pt modelId="{1CBE0A0D-1410-4D95-8E06-8A9868F64FED}" type="pres">
      <dgm:prSet presAssocID="{59B56A9A-E2F3-4C6A-B8DD-DFE980C0AD94}" presName="parentLin" presStyleCnt="0"/>
      <dgm:spPr/>
    </dgm:pt>
    <dgm:pt modelId="{8F3152CE-646E-4A66-8D12-05D366E24EC3}" type="pres">
      <dgm:prSet presAssocID="{59B56A9A-E2F3-4C6A-B8DD-DFE980C0AD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FFCC4F3-2155-4295-A870-4D8A1F96F0C2}" type="pres">
      <dgm:prSet presAssocID="{59B56A9A-E2F3-4C6A-B8DD-DFE980C0AD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F7F95-230F-45C3-BCC4-B4CA2F66F34E}" type="pres">
      <dgm:prSet presAssocID="{59B56A9A-E2F3-4C6A-B8DD-DFE980C0AD94}" presName="negativeSpace" presStyleCnt="0"/>
      <dgm:spPr/>
    </dgm:pt>
    <dgm:pt modelId="{88723AB3-2477-40F5-BB83-F7A76DFEDABE}" type="pres">
      <dgm:prSet presAssocID="{59B56A9A-E2F3-4C6A-B8DD-DFE980C0AD94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/>
        </a:p>
      </dgm:t>
    </dgm:pt>
  </dgm:ptLst>
  <dgm:cxnLst>
    <dgm:cxn modelId="{44EEC4AC-8DED-4CCC-ABA2-A61DD996CE2D}" srcId="{DFD4CB01-EB3B-4D54-8CDC-DE6348882211}" destId="{06BBA87F-86B3-446E-89C1-DA296BA59A36}" srcOrd="2" destOrd="0" parTransId="{D368E631-D524-4653-AA18-A6FEC1059B7F}" sibTransId="{FA8EAA6E-DBF4-4C8A-9C6C-0F4BCAD20676}"/>
    <dgm:cxn modelId="{D7E11CE2-872A-4CC8-B100-17D7B7C20055}" type="presOf" srcId="{B52605CE-DD42-4C83-B3E6-37B1C2F8D236}" destId="{4804D4C4-D108-408C-87C2-7BBE74A610E5}" srcOrd="1" destOrd="0" presId="urn:microsoft.com/office/officeart/2005/8/layout/list1"/>
    <dgm:cxn modelId="{3700B72A-151F-48D8-A72A-6591F2B6F9D5}" type="presOf" srcId="{59B56A9A-E2F3-4C6A-B8DD-DFE980C0AD94}" destId="{8F3152CE-646E-4A66-8D12-05D366E24EC3}" srcOrd="0" destOrd="0" presId="urn:microsoft.com/office/officeart/2005/8/layout/list1"/>
    <dgm:cxn modelId="{D604A63E-B45F-4C38-9994-79862DF39997}" type="presOf" srcId="{B52605CE-DD42-4C83-B3E6-37B1C2F8D236}" destId="{CB557AA0-8F62-470D-8527-CF08966FBD5B}" srcOrd="0" destOrd="0" presId="urn:microsoft.com/office/officeart/2005/8/layout/list1"/>
    <dgm:cxn modelId="{7E89A87D-8A96-4BEA-8F8D-81FB3C6A0FFA}" type="presOf" srcId="{3000F27B-CACD-4FE8-87CB-3E048965D8D4}" destId="{51EBE2DF-C0E5-4479-8CFB-101C173125EB}" srcOrd="0" destOrd="0" presId="urn:microsoft.com/office/officeart/2005/8/layout/list1"/>
    <dgm:cxn modelId="{2838A5A1-F31C-4B34-B917-98D87A47832C}" type="presOf" srcId="{59B56A9A-E2F3-4C6A-B8DD-DFE980C0AD94}" destId="{1FFCC4F3-2155-4295-A870-4D8A1F96F0C2}" srcOrd="1" destOrd="0" presId="urn:microsoft.com/office/officeart/2005/8/layout/list1"/>
    <dgm:cxn modelId="{AEB0E543-117C-4D40-8FE8-D5290A2F13F7}" type="presOf" srcId="{DFD4CB01-EB3B-4D54-8CDC-DE6348882211}" destId="{983FD451-F5A4-4309-A603-8603E32F5F45}" srcOrd="0" destOrd="0" presId="urn:microsoft.com/office/officeart/2005/8/layout/list1"/>
    <dgm:cxn modelId="{B60E68D5-42A1-46C6-89BD-42BE69D7A2AA}" type="presOf" srcId="{3000F27B-CACD-4FE8-87CB-3E048965D8D4}" destId="{CF8C5BEF-9663-4F8E-A5A0-A9C836F19B0B}" srcOrd="1" destOrd="0" presId="urn:microsoft.com/office/officeart/2005/8/layout/list1"/>
    <dgm:cxn modelId="{BA59681F-ECF8-4A9F-85E4-23AAEEDE1DA0}" srcId="{DFD4CB01-EB3B-4D54-8CDC-DE6348882211}" destId="{3000F27B-CACD-4FE8-87CB-3E048965D8D4}" srcOrd="0" destOrd="0" parTransId="{75DA0546-82E8-497F-AEF2-AC0EE4D4C679}" sibTransId="{8B1B4042-6E36-45E8-976E-A59C04037108}"/>
    <dgm:cxn modelId="{CC6ED430-D815-49F2-B0BF-A71C0B015E47}" type="presOf" srcId="{06BBA87F-86B3-446E-89C1-DA296BA59A36}" destId="{E3B0B649-4A49-4ACE-8F96-0B95F4CD80F2}" srcOrd="0" destOrd="0" presId="urn:microsoft.com/office/officeart/2005/8/layout/list1"/>
    <dgm:cxn modelId="{93DCCCAB-8511-474C-83B3-38622D925BEC}" type="presOf" srcId="{06BBA87F-86B3-446E-89C1-DA296BA59A36}" destId="{01576FCF-5FCD-4C0F-B46F-585772581457}" srcOrd="1" destOrd="0" presId="urn:microsoft.com/office/officeart/2005/8/layout/list1"/>
    <dgm:cxn modelId="{879BDB9A-F55C-42C8-BD07-B4D1E9E3EB10}" srcId="{DFD4CB01-EB3B-4D54-8CDC-DE6348882211}" destId="{59B56A9A-E2F3-4C6A-B8DD-DFE980C0AD94}" srcOrd="3" destOrd="0" parTransId="{F114CF67-1AA0-4D7F-A9D1-50E69D38AED5}" sibTransId="{63683055-E91F-49DD-A0F7-A6E195D83970}"/>
    <dgm:cxn modelId="{B7FABA11-49A2-424F-98C4-F4F8B67573DE}" srcId="{DFD4CB01-EB3B-4D54-8CDC-DE6348882211}" destId="{B52605CE-DD42-4C83-B3E6-37B1C2F8D236}" srcOrd="1" destOrd="0" parTransId="{32765BB1-086E-4057-99CC-966E98BB6E83}" sibTransId="{E094B016-17D5-49C1-A76E-A2C9A1B26351}"/>
    <dgm:cxn modelId="{3FDD2C71-E87B-4EB0-B06D-ABFCED35B6B9}" type="presParOf" srcId="{983FD451-F5A4-4309-A603-8603E32F5F45}" destId="{42FF5718-E94F-4097-A5EF-38ED0879B946}" srcOrd="0" destOrd="0" presId="urn:microsoft.com/office/officeart/2005/8/layout/list1"/>
    <dgm:cxn modelId="{F854EEBF-4C9F-4FD8-96E1-BD4FD6B5621D}" type="presParOf" srcId="{42FF5718-E94F-4097-A5EF-38ED0879B946}" destId="{51EBE2DF-C0E5-4479-8CFB-101C173125EB}" srcOrd="0" destOrd="0" presId="urn:microsoft.com/office/officeart/2005/8/layout/list1"/>
    <dgm:cxn modelId="{2816414A-4BED-4374-9B2A-BF6A175231C2}" type="presParOf" srcId="{42FF5718-E94F-4097-A5EF-38ED0879B946}" destId="{CF8C5BEF-9663-4F8E-A5A0-A9C836F19B0B}" srcOrd="1" destOrd="0" presId="urn:microsoft.com/office/officeart/2005/8/layout/list1"/>
    <dgm:cxn modelId="{3CCC268A-A1D4-436F-9EE4-F5EDC43A4E9C}" type="presParOf" srcId="{983FD451-F5A4-4309-A603-8603E32F5F45}" destId="{345528F8-047E-4C91-8E78-FEC88FC44061}" srcOrd="1" destOrd="0" presId="urn:microsoft.com/office/officeart/2005/8/layout/list1"/>
    <dgm:cxn modelId="{88CB2CB7-4411-45EA-9D6D-25860869F72C}" type="presParOf" srcId="{983FD451-F5A4-4309-A603-8603E32F5F45}" destId="{A426F4BE-9377-4281-91A3-5EBD745057BA}" srcOrd="2" destOrd="0" presId="urn:microsoft.com/office/officeart/2005/8/layout/list1"/>
    <dgm:cxn modelId="{BBB14F86-8610-4657-9856-3719A4F06DCB}" type="presParOf" srcId="{983FD451-F5A4-4309-A603-8603E32F5F45}" destId="{93F74E1D-0DE8-49F8-B0BB-99A7F5CD9618}" srcOrd="3" destOrd="0" presId="urn:microsoft.com/office/officeart/2005/8/layout/list1"/>
    <dgm:cxn modelId="{2E98BAE0-B1B9-40BB-9DCC-FE1AF71078CA}" type="presParOf" srcId="{983FD451-F5A4-4309-A603-8603E32F5F45}" destId="{0EF5BA11-30A4-48CB-B891-3603FB2CBA48}" srcOrd="4" destOrd="0" presId="urn:microsoft.com/office/officeart/2005/8/layout/list1"/>
    <dgm:cxn modelId="{D236CF33-69DD-460E-B9B7-95F274E5036F}" type="presParOf" srcId="{0EF5BA11-30A4-48CB-B891-3603FB2CBA48}" destId="{CB557AA0-8F62-470D-8527-CF08966FBD5B}" srcOrd="0" destOrd="0" presId="urn:microsoft.com/office/officeart/2005/8/layout/list1"/>
    <dgm:cxn modelId="{5CC9483B-0B9A-4032-B8C4-480465AADB23}" type="presParOf" srcId="{0EF5BA11-30A4-48CB-B891-3603FB2CBA48}" destId="{4804D4C4-D108-408C-87C2-7BBE74A610E5}" srcOrd="1" destOrd="0" presId="urn:microsoft.com/office/officeart/2005/8/layout/list1"/>
    <dgm:cxn modelId="{C6C9ACBA-7DC1-4E74-BC99-03569BB57C96}" type="presParOf" srcId="{983FD451-F5A4-4309-A603-8603E32F5F45}" destId="{F48770EF-9AD4-4EAA-9767-A4AA3A36D725}" srcOrd="5" destOrd="0" presId="urn:microsoft.com/office/officeart/2005/8/layout/list1"/>
    <dgm:cxn modelId="{099DC60F-7AC7-4F78-8BE1-AE67120258DE}" type="presParOf" srcId="{983FD451-F5A4-4309-A603-8603E32F5F45}" destId="{5E5566F2-D316-4432-867C-E4D2AFE1CC4D}" srcOrd="6" destOrd="0" presId="urn:microsoft.com/office/officeart/2005/8/layout/list1"/>
    <dgm:cxn modelId="{06F39DE5-7AD7-484C-82F2-75FC4409BB3D}" type="presParOf" srcId="{983FD451-F5A4-4309-A603-8603E32F5F45}" destId="{5A124DAF-6575-43A8-B905-3B39F7FEA55C}" srcOrd="7" destOrd="0" presId="urn:microsoft.com/office/officeart/2005/8/layout/list1"/>
    <dgm:cxn modelId="{4501D667-2D1B-43EB-A3A0-14090B0111C4}" type="presParOf" srcId="{983FD451-F5A4-4309-A603-8603E32F5F45}" destId="{4C804491-A683-4A7E-A7DF-C435DC8D8890}" srcOrd="8" destOrd="0" presId="urn:microsoft.com/office/officeart/2005/8/layout/list1"/>
    <dgm:cxn modelId="{A74FD1C3-EA66-4FEF-B521-B32E3735A128}" type="presParOf" srcId="{4C804491-A683-4A7E-A7DF-C435DC8D8890}" destId="{E3B0B649-4A49-4ACE-8F96-0B95F4CD80F2}" srcOrd="0" destOrd="0" presId="urn:microsoft.com/office/officeart/2005/8/layout/list1"/>
    <dgm:cxn modelId="{2CB8D9C9-7A36-4F3A-AE50-DBD91898545D}" type="presParOf" srcId="{4C804491-A683-4A7E-A7DF-C435DC8D8890}" destId="{01576FCF-5FCD-4C0F-B46F-585772581457}" srcOrd="1" destOrd="0" presId="urn:microsoft.com/office/officeart/2005/8/layout/list1"/>
    <dgm:cxn modelId="{5F12999A-6521-4C65-B794-FB44026E83BC}" type="presParOf" srcId="{983FD451-F5A4-4309-A603-8603E32F5F45}" destId="{68A24360-B694-4536-9C25-39693EEE8617}" srcOrd="9" destOrd="0" presId="urn:microsoft.com/office/officeart/2005/8/layout/list1"/>
    <dgm:cxn modelId="{716CDAC1-9A0F-4155-B3C1-6BB1E62891EA}" type="presParOf" srcId="{983FD451-F5A4-4309-A603-8603E32F5F45}" destId="{162E9013-A24C-4E50-96E8-40C434B119B6}" srcOrd="10" destOrd="0" presId="urn:microsoft.com/office/officeart/2005/8/layout/list1"/>
    <dgm:cxn modelId="{F5C56944-713C-4443-83BB-FC217AA80C36}" type="presParOf" srcId="{983FD451-F5A4-4309-A603-8603E32F5F45}" destId="{5C938984-12BC-4D81-A41A-A0BF3164F444}" srcOrd="11" destOrd="0" presId="urn:microsoft.com/office/officeart/2005/8/layout/list1"/>
    <dgm:cxn modelId="{0EDEA093-3EDA-4538-9584-CAE4D7B42E81}" type="presParOf" srcId="{983FD451-F5A4-4309-A603-8603E32F5F45}" destId="{1CBE0A0D-1410-4D95-8E06-8A9868F64FED}" srcOrd="12" destOrd="0" presId="urn:microsoft.com/office/officeart/2005/8/layout/list1"/>
    <dgm:cxn modelId="{EFB5549C-1500-44BB-A070-2D75F261AC61}" type="presParOf" srcId="{1CBE0A0D-1410-4D95-8E06-8A9868F64FED}" destId="{8F3152CE-646E-4A66-8D12-05D366E24EC3}" srcOrd="0" destOrd="0" presId="urn:microsoft.com/office/officeart/2005/8/layout/list1"/>
    <dgm:cxn modelId="{3925BC1A-3002-42D3-944C-4BC20A87F720}" type="presParOf" srcId="{1CBE0A0D-1410-4D95-8E06-8A9868F64FED}" destId="{1FFCC4F3-2155-4295-A870-4D8A1F96F0C2}" srcOrd="1" destOrd="0" presId="urn:microsoft.com/office/officeart/2005/8/layout/list1"/>
    <dgm:cxn modelId="{C875D8F7-8884-4F77-87A8-9EE5694A1331}" type="presParOf" srcId="{983FD451-F5A4-4309-A603-8603E32F5F45}" destId="{4DBF7F95-230F-45C3-BCC4-B4CA2F66F34E}" srcOrd="13" destOrd="0" presId="urn:microsoft.com/office/officeart/2005/8/layout/list1"/>
    <dgm:cxn modelId="{A340E32A-802B-4F93-8D77-32CD74A72C30}" type="presParOf" srcId="{983FD451-F5A4-4309-A603-8603E32F5F45}" destId="{88723AB3-2477-40F5-BB83-F7A76DFEDA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55BEC-AAF7-42BB-9105-53414EC9C304}">
      <dsp:nvSpPr>
        <dsp:cNvPr id="0" name=""/>
        <dsp:cNvSpPr/>
      </dsp:nvSpPr>
      <dsp:spPr>
        <a:xfrm>
          <a:off x="0" y="7537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3D8F0-1BD3-4CFF-9611-265C8513D5D8}">
      <dsp:nvSpPr>
        <dsp:cNvPr id="0" name=""/>
        <dsp:cNvSpPr/>
      </dsp:nvSpPr>
      <dsp:spPr>
        <a:xfrm>
          <a:off x="304800" y="458499"/>
          <a:ext cx="4267200" cy="5904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 GEAR UP Overview</a:t>
          </a:r>
          <a:endParaRPr lang="en-US" sz="2000" kern="1200" dirty="0"/>
        </a:p>
      </dsp:txBody>
      <dsp:txXfrm>
        <a:off x="304800" y="458499"/>
        <a:ext cx="4267200" cy="590400"/>
      </dsp:txXfrm>
    </dsp:sp>
    <dsp:sp modelId="{654FE5A6-1BFA-4DBE-B803-56171B3BB0D7}">
      <dsp:nvSpPr>
        <dsp:cNvPr id="0" name=""/>
        <dsp:cNvSpPr/>
      </dsp:nvSpPr>
      <dsp:spPr>
        <a:xfrm>
          <a:off x="0" y="16609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80777-FDC4-407E-A468-73E6B97DCF7E}">
      <dsp:nvSpPr>
        <dsp:cNvPr id="0" name=""/>
        <dsp:cNvSpPr/>
      </dsp:nvSpPr>
      <dsp:spPr>
        <a:xfrm>
          <a:off x="304800" y="1365700"/>
          <a:ext cx="4267200" cy="59040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Performance-Based Budgeting (PBB)</a:t>
          </a:r>
          <a:endParaRPr lang="en-US" sz="2000" kern="1200" dirty="0"/>
        </a:p>
      </dsp:txBody>
      <dsp:txXfrm>
        <a:off x="304800" y="1365700"/>
        <a:ext cx="4267200" cy="590400"/>
      </dsp:txXfrm>
    </dsp:sp>
    <dsp:sp modelId="{CAAE9E3C-29B0-46D5-98ED-3179B7489E45}">
      <dsp:nvSpPr>
        <dsp:cNvPr id="0" name=""/>
        <dsp:cNvSpPr/>
      </dsp:nvSpPr>
      <dsp:spPr>
        <a:xfrm>
          <a:off x="0" y="25681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51201-4D96-439E-92C7-1173F2614A18}">
      <dsp:nvSpPr>
        <dsp:cNvPr id="0" name=""/>
        <dsp:cNvSpPr/>
      </dsp:nvSpPr>
      <dsp:spPr>
        <a:xfrm>
          <a:off x="304800" y="2272900"/>
          <a:ext cx="4267200" cy="59040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 Steps to Implement PBB</a:t>
          </a:r>
          <a:endParaRPr lang="en-US" sz="2000" kern="1200" dirty="0"/>
        </a:p>
      </dsp:txBody>
      <dsp:txXfrm>
        <a:off x="304800" y="2272900"/>
        <a:ext cx="4267200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770699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320040" y="549299"/>
          <a:ext cx="4480560" cy="442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Implementation Status</a:t>
          </a:r>
          <a:endParaRPr lang="en-US" sz="1500" kern="1200" dirty="0"/>
        </a:p>
      </dsp:txBody>
      <dsp:txXfrm>
        <a:off x="320040" y="549299"/>
        <a:ext cx="4480560" cy="442800"/>
      </dsp:txXfrm>
    </dsp:sp>
    <dsp:sp modelId="{5E5566F2-D316-4432-867C-E4D2AFE1CC4D}">
      <dsp:nvSpPr>
        <dsp:cNvPr id="0" name=""/>
        <dsp:cNvSpPr/>
      </dsp:nvSpPr>
      <dsp:spPr>
        <a:xfrm>
          <a:off x="0" y="1451099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D4C4-D108-408C-87C2-7BBE74A610E5}">
      <dsp:nvSpPr>
        <dsp:cNvPr id="0" name=""/>
        <dsp:cNvSpPr/>
      </dsp:nvSpPr>
      <dsp:spPr>
        <a:xfrm>
          <a:off x="320040" y="1229700"/>
          <a:ext cx="4480560" cy="44280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Degree to which Goals &amp; Objectives Were Met</a:t>
          </a:r>
          <a:endParaRPr lang="en-US" sz="1500" kern="1200" dirty="0"/>
        </a:p>
      </dsp:txBody>
      <dsp:txXfrm>
        <a:off x="320040" y="1229700"/>
        <a:ext cx="4480560" cy="442800"/>
      </dsp:txXfrm>
    </dsp:sp>
    <dsp:sp modelId="{162E9013-A24C-4E50-96E8-40C434B119B6}">
      <dsp:nvSpPr>
        <dsp:cNvPr id="0" name=""/>
        <dsp:cNvSpPr/>
      </dsp:nvSpPr>
      <dsp:spPr>
        <a:xfrm>
          <a:off x="0" y="2131500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320040" y="1910100"/>
          <a:ext cx="4480560" cy="4428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Number of Students Impacted</a:t>
          </a:r>
          <a:endParaRPr lang="en-US" sz="1500" kern="1200" dirty="0"/>
        </a:p>
      </dsp:txBody>
      <dsp:txXfrm>
        <a:off x="320040" y="1910100"/>
        <a:ext cx="4480560" cy="442800"/>
      </dsp:txXfrm>
    </dsp:sp>
    <dsp:sp modelId="{88723AB3-2477-40F5-BB83-F7A76DFEDABE}">
      <dsp:nvSpPr>
        <dsp:cNvPr id="0" name=""/>
        <dsp:cNvSpPr/>
      </dsp:nvSpPr>
      <dsp:spPr>
        <a:xfrm>
          <a:off x="0" y="2811900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C4F3-2155-4295-A870-4D8A1F96F0C2}">
      <dsp:nvSpPr>
        <dsp:cNvPr id="0" name=""/>
        <dsp:cNvSpPr/>
      </dsp:nvSpPr>
      <dsp:spPr>
        <a:xfrm>
          <a:off x="320040" y="2590500"/>
          <a:ext cx="4480560" cy="44280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Suggested Improvements</a:t>
          </a:r>
          <a:endParaRPr lang="en-US" sz="1500" kern="1200" dirty="0"/>
        </a:p>
      </dsp:txBody>
      <dsp:txXfrm>
        <a:off x="320040" y="2590500"/>
        <a:ext cx="4480560" cy="442800"/>
      </dsp:txXfrm>
    </dsp:sp>
    <dsp:sp modelId="{7AECB76F-30C9-4303-9F9C-5F729253E09F}">
      <dsp:nvSpPr>
        <dsp:cNvPr id="0" name=""/>
        <dsp:cNvSpPr/>
      </dsp:nvSpPr>
      <dsp:spPr>
        <a:xfrm>
          <a:off x="0" y="3492300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901E-220D-4F71-96A0-934D3AF82813}">
      <dsp:nvSpPr>
        <dsp:cNvPr id="0" name=""/>
        <dsp:cNvSpPr/>
      </dsp:nvSpPr>
      <dsp:spPr>
        <a:xfrm>
          <a:off x="320040" y="3270900"/>
          <a:ext cx="4480560" cy="4428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Photo Upload</a:t>
          </a:r>
          <a:endParaRPr lang="en-US" sz="1500" kern="1200" dirty="0"/>
        </a:p>
      </dsp:txBody>
      <dsp:txXfrm>
        <a:off x="320040" y="3270900"/>
        <a:ext cx="4480560" cy="4428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744599"/>
          <a:ext cx="64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320040" y="449399"/>
          <a:ext cx="4480560" cy="5904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Key Priorities for the Academic Year</a:t>
          </a:r>
          <a:endParaRPr lang="en-US" sz="2000" kern="1200" dirty="0"/>
        </a:p>
      </dsp:txBody>
      <dsp:txXfrm>
        <a:off x="320040" y="449399"/>
        <a:ext cx="4480560" cy="590400"/>
      </dsp:txXfrm>
    </dsp:sp>
    <dsp:sp modelId="{162E9013-A24C-4E50-96E8-40C434B119B6}">
      <dsp:nvSpPr>
        <dsp:cNvPr id="0" name=""/>
        <dsp:cNvSpPr/>
      </dsp:nvSpPr>
      <dsp:spPr>
        <a:xfrm>
          <a:off x="0" y="1651800"/>
          <a:ext cx="64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320040" y="1356599"/>
          <a:ext cx="4480560" cy="5904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Efforts</a:t>
          </a:r>
          <a:endParaRPr lang="en-US" sz="2000" kern="1200" dirty="0"/>
        </a:p>
      </dsp:txBody>
      <dsp:txXfrm>
        <a:off x="320040" y="1356599"/>
        <a:ext cx="4480560" cy="590400"/>
      </dsp:txXfrm>
    </dsp:sp>
    <dsp:sp modelId="{88723AB3-2477-40F5-BB83-F7A76DFEDABE}">
      <dsp:nvSpPr>
        <dsp:cNvPr id="0" name=""/>
        <dsp:cNvSpPr/>
      </dsp:nvSpPr>
      <dsp:spPr>
        <a:xfrm>
          <a:off x="0" y="2559000"/>
          <a:ext cx="64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C4F3-2155-4295-A870-4D8A1F96F0C2}">
      <dsp:nvSpPr>
        <dsp:cNvPr id="0" name=""/>
        <dsp:cNvSpPr/>
      </dsp:nvSpPr>
      <dsp:spPr>
        <a:xfrm>
          <a:off x="320040" y="2263800"/>
          <a:ext cx="4480560" cy="59040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Proposed Future Efforts</a:t>
          </a:r>
          <a:endParaRPr lang="en-US" sz="2000" kern="1200" dirty="0"/>
        </a:p>
      </dsp:txBody>
      <dsp:txXfrm>
        <a:off x="320040" y="2263800"/>
        <a:ext cx="4480560" cy="590400"/>
      </dsp:txXfrm>
    </dsp:sp>
    <dsp:sp modelId="{7AECB76F-30C9-4303-9F9C-5F729253E09F}">
      <dsp:nvSpPr>
        <dsp:cNvPr id="0" name=""/>
        <dsp:cNvSpPr/>
      </dsp:nvSpPr>
      <dsp:spPr>
        <a:xfrm>
          <a:off x="0" y="3466200"/>
          <a:ext cx="64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901E-220D-4F71-96A0-934D3AF82813}">
      <dsp:nvSpPr>
        <dsp:cNvPr id="0" name=""/>
        <dsp:cNvSpPr/>
      </dsp:nvSpPr>
      <dsp:spPr>
        <a:xfrm>
          <a:off x="320040" y="3171000"/>
          <a:ext cx="4480560" cy="5904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Role of Professional Development</a:t>
          </a:r>
          <a:endParaRPr lang="en-US" sz="2000" kern="1200" dirty="0"/>
        </a:p>
      </dsp:txBody>
      <dsp:txXfrm>
        <a:off x="320040" y="3171000"/>
        <a:ext cx="4480560" cy="590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716999"/>
          <a:ext cx="6400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320040" y="451319"/>
          <a:ext cx="4480560" cy="5313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Identifies Past and Projected PD Attendance</a:t>
          </a:r>
          <a:endParaRPr lang="en-US" sz="1800" kern="1200" dirty="0"/>
        </a:p>
      </dsp:txBody>
      <dsp:txXfrm>
        <a:off x="320040" y="451319"/>
        <a:ext cx="4480560" cy="531360"/>
      </dsp:txXfrm>
    </dsp:sp>
    <dsp:sp modelId="{162E9013-A24C-4E50-96E8-40C434B119B6}">
      <dsp:nvSpPr>
        <dsp:cNvPr id="0" name=""/>
        <dsp:cNvSpPr/>
      </dsp:nvSpPr>
      <dsp:spPr>
        <a:xfrm>
          <a:off x="0" y="1533479"/>
          <a:ext cx="6400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320040" y="1267800"/>
          <a:ext cx="4480560" cy="53136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Core Content Areas</a:t>
          </a:r>
          <a:endParaRPr lang="en-US" sz="1800" kern="1200" dirty="0"/>
        </a:p>
      </dsp:txBody>
      <dsp:txXfrm>
        <a:off x="320040" y="1267800"/>
        <a:ext cx="4480560" cy="5313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231599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133350" y="24959"/>
          <a:ext cx="1866900" cy="41328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Initiative Title</a:t>
          </a:r>
          <a:endParaRPr lang="en-US" sz="1600" kern="1200" dirty="0"/>
        </a:p>
      </dsp:txBody>
      <dsp:txXfrm>
        <a:off x="133350" y="24959"/>
        <a:ext cx="1866900" cy="413280"/>
      </dsp:txXfrm>
    </dsp:sp>
    <dsp:sp modelId="{5E5566F2-D316-4432-867C-E4D2AFE1CC4D}">
      <dsp:nvSpPr>
        <dsp:cNvPr id="0" name=""/>
        <dsp:cNvSpPr/>
      </dsp:nvSpPr>
      <dsp:spPr>
        <a:xfrm>
          <a:off x="0" y="866639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D4C4-D108-408C-87C2-7BBE74A610E5}">
      <dsp:nvSpPr>
        <dsp:cNvPr id="0" name=""/>
        <dsp:cNvSpPr/>
      </dsp:nvSpPr>
      <dsp:spPr>
        <a:xfrm>
          <a:off x="133350" y="659999"/>
          <a:ext cx="1866900" cy="41328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Problem</a:t>
          </a:r>
          <a:endParaRPr lang="en-US" sz="1600" kern="1200" dirty="0"/>
        </a:p>
      </dsp:txBody>
      <dsp:txXfrm>
        <a:off x="133350" y="659999"/>
        <a:ext cx="1866900" cy="413280"/>
      </dsp:txXfrm>
    </dsp:sp>
    <dsp:sp modelId="{162E9013-A24C-4E50-96E8-40C434B119B6}">
      <dsp:nvSpPr>
        <dsp:cNvPr id="0" name=""/>
        <dsp:cNvSpPr/>
      </dsp:nvSpPr>
      <dsp:spPr>
        <a:xfrm>
          <a:off x="0" y="1501680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133350" y="1295040"/>
          <a:ext cx="1866900" cy="4132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Proposed Impact</a:t>
          </a:r>
          <a:endParaRPr lang="en-US" sz="1600" kern="1200" dirty="0"/>
        </a:p>
      </dsp:txBody>
      <dsp:txXfrm>
        <a:off x="133350" y="1295040"/>
        <a:ext cx="1866900" cy="413280"/>
      </dsp:txXfrm>
    </dsp:sp>
    <dsp:sp modelId="{88723AB3-2477-40F5-BB83-F7A76DFEDABE}">
      <dsp:nvSpPr>
        <dsp:cNvPr id="0" name=""/>
        <dsp:cNvSpPr/>
      </dsp:nvSpPr>
      <dsp:spPr>
        <a:xfrm>
          <a:off x="0" y="2136720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C4F3-2155-4295-A870-4D8A1F96F0C2}">
      <dsp:nvSpPr>
        <dsp:cNvPr id="0" name=""/>
        <dsp:cNvSpPr/>
      </dsp:nvSpPr>
      <dsp:spPr>
        <a:xfrm>
          <a:off x="133350" y="1930080"/>
          <a:ext cx="1866900" cy="41328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Timeline</a:t>
          </a:r>
          <a:endParaRPr lang="en-US" sz="1600" kern="1200" dirty="0"/>
        </a:p>
      </dsp:txBody>
      <dsp:txXfrm>
        <a:off x="133350" y="1930080"/>
        <a:ext cx="1866900" cy="413280"/>
      </dsp:txXfrm>
    </dsp:sp>
    <dsp:sp modelId="{7AECB76F-30C9-4303-9F9C-5F729253E09F}">
      <dsp:nvSpPr>
        <dsp:cNvPr id="0" name=""/>
        <dsp:cNvSpPr/>
      </dsp:nvSpPr>
      <dsp:spPr>
        <a:xfrm>
          <a:off x="0" y="2771760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901E-220D-4F71-96A0-934D3AF82813}">
      <dsp:nvSpPr>
        <dsp:cNvPr id="0" name=""/>
        <dsp:cNvSpPr/>
      </dsp:nvSpPr>
      <dsp:spPr>
        <a:xfrm>
          <a:off x="133350" y="2565120"/>
          <a:ext cx="1866900" cy="41328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Population</a:t>
          </a:r>
          <a:endParaRPr lang="en-US" sz="1600" kern="1200" dirty="0"/>
        </a:p>
      </dsp:txBody>
      <dsp:txXfrm>
        <a:off x="133350" y="2565120"/>
        <a:ext cx="1866900" cy="413280"/>
      </dsp:txXfrm>
    </dsp:sp>
    <dsp:sp modelId="{4874389E-12BE-4882-94B5-5A69AD464DCB}">
      <dsp:nvSpPr>
        <dsp:cNvPr id="0" name=""/>
        <dsp:cNvSpPr/>
      </dsp:nvSpPr>
      <dsp:spPr>
        <a:xfrm>
          <a:off x="0" y="3406800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B29F9-7A9F-4072-A76D-C7999F94D3AB}">
      <dsp:nvSpPr>
        <dsp:cNvPr id="0" name=""/>
        <dsp:cNvSpPr/>
      </dsp:nvSpPr>
      <dsp:spPr>
        <a:xfrm>
          <a:off x="133350" y="3200160"/>
          <a:ext cx="1866900" cy="41328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Goals &amp; Objectives</a:t>
          </a:r>
          <a:endParaRPr lang="en-US" sz="1600" kern="1200" dirty="0"/>
        </a:p>
      </dsp:txBody>
      <dsp:txXfrm>
        <a:off x="133350" y="3200160"/>
        <a:ext cx="1866900" cy="413280"/>
      </dsp:txXfrm>
    </dsp:sp>
    <dsp:sp modelId="{134B9DDC-8579-45D3-9262-4586216B26B8}">
      <dsp:nvSpPr>
        <dsp:cNvPr id="0" name=""/>
        <dsp:cNvSpPr/>
      </dsp:nvSpPr>
      <dsp:spPr>
        <a:xfrm>
          <a:off x="0" y="4041840"/>
          <a:ext cx="266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FACE6-9CF4-404B-BE25-6DA2FAC4B4E9}">
      <dsp:nvSpPr>
        <dsp:cNvPr id="0" name=""/>
        <dsp:cNvSpPr/>
      </dsp:nvSpPr>
      <dsp:spPr>
        <a:xfrm>
          <a:off x="133350" y="3835200"/>
          <a:ext cx="1866900" cy="41328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64" tIns="0" rIns="705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Budget Detail</a:t>
          </a:r>
          <a:endParaRPr lang="en-US" sz="1600" kern="1200" dirty="0"/>
        </a:p>
      </dsp:txBody>
      <dsp:txXfrm>
        <a:off x="133350" y="3835200"/>
        <a:ext cx="1866900" cy="4132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4DE49A-1BBC-4BA7-87B4-22425FC68588}">
      <dsp:nvSpPr>
        <dsp:cNvPr id="0" name=""/>
        <dsp:cNvSpPr/>
      </dsp:nvSpPr>
      <dsp:spPr>
        <a:xfrm>
          <a:off x="0" y="363599"/>
          <a:ext cx="838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F3FEF-F7E3-43A5-91D4-BD8286337C88}">
      <dsp:nvSpPr>
        <dsp:cNvPr id="0" name=""/>
        <dsp:cNvSpPr/>
      </dsp:nvSpPr>
      <dsp:spPr>
        <a:xfrm>
          <a:off x="419100" y="68399"/>
          <a:ext cx="5867400" cy="59040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School-Based Design Instruction </a:t>
          </a:r>
          <a:endParaRPr lang="en-US" sz="2000" kern="1200" dirty="0"/>
        </a:p>
      </dsp:txBody>
      <dsp:txXfrm>
        <a:off x="419100" y="68399"/>
        <a:ext cx="5867400" cy="590400"/>
      </dsp:txXfrm>
    </dsp:sp>
    <dsp:sp modelId="{2FD2CBAF-D20C-46D7-817B-4C6FA6FB8BCD}">
      <dsp:nvSpPr>
        <dsp:cNvPr id="0" name=""/>
        <dsp:cNvSpPr/>
      </dsp:nvSpPr>
      <dsp:spPr>
        <a:xfrm>
          <a:off x="0" y="1270799"/>
          <a:ext cx="838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ED496-15DA-474A-B1AA-48085F6DDECD}">
      <dsp:nvSpPr>
        <dsp:cNvPr id="0" name=""/>
        <dsp:cNvSpPr/>
      </dsp:nvSpPr>
      <dsp:spPr>
        <a:xfrm>
          <a:off x="419100" y="975599"/>
          <a:ext cx="5867400" cy="5904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Hands On/Project-Based Activities</a:t>
          </a:r>
          <a:endParaRPr lang="en-US" sz="2000" kern="1200" dirty="0"/>
        </a:p>
      </dsp:txBody>
      <dsp:txXfrm>
        <a:off x="419100" y="975599"/>
        <a:ext cx="5867400" cy="590400"/>
      </dsp:txXfrm>
    </dsp:sp>
    <dsp:sp modelId="{162E9013-A24C-4E50-96E8-40C434B119B6}">
      <dsp:nvSpPr>
        <dsp:cNvPr id="0" name=""/>
        <dsp:cNvSpPr/>
      </dsp:nvSpPr>
      <dsp:spPr>
        <a:xfrm>
          <a:off x="0" y="2178000"/>
          <a:ext cx="838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419100" y="1882800"/>
          <a:ext cx="5867400" cy="5904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Field Trip to LSU’s School of Architecture, College of Art &amp; Design</a:t>
          </a:r>
          <a:endParaRPr lang="en-US" sz="1800" kern="1200" dirty="0"/>
        </a:p>
      </dsp:txBody>
      <dsp:txXfrm>
        <a:off x="419100" y="1882800"/>
        <a:ext cx="5867400" cy="590400"/>
      </dsp:txXfrm>
    </dsp:sp>
    <dsp:sp modelId="{AF679C91-8F1D-4FE7-B7D7-6AB89E054880}">
      <dsp:nvSpPr>
        <dsp:cNvPr id="0" name=""/>
        <dsp:cNvSpPr/>
      </dsp:nvSpPr>
      <dsp:spPr>
        <a:xfrm>
          <a:off x="0" y="3085200"/>
          <a:ext cx="838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F1955-5C2F-4DB0-BFC9-5A9980880DBA}">
      <dsp:nvSpPr>
        <dsp:cNvPr id="0" name=""/>
        <dsp:cNvSpPr/>
      </dsp:nvSpPr>
      <dsp:spPr>
        <a:xfrm>
          <a:off x="419100" y="2790000"/>
          <a:ext cx="5867400" cy="5904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Field Trips to Area Architecture Firms</a:t>
          </a:r>
          <a:endParaRPr lang="en-US" sz="2000" kern="1200" dirty="0"/>
        </a:p>
      </dsp:txBody>
      <dsp:txXfrm>
        <a:off x="419100" y="2790000"/>
        <a:ext cx="5867400" cy="5904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316679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350520" y="65759"/>
          <a:ext cx="4907280" cy="50184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Web-based Interface</a:t>
          </a:r>
          <a:endParaRPr lang="en-US" sz="1700" kern="1200" dirty="0"/>
        </a:p>
      </dsp:txBody>
      <dsp:txXfrm>
        <a:off x="350520" y="65759"/>
        <a:ext cx="4907280" cy="501840"/>
      </dsp:txXfrm>
    </dsp:sp>
    <dsp:sp modelId="{5E5566F2-D316-4432-867C-E4D2AFE1CC4D}">
      <dsp:nvSpPr>
        <dsp:cNvPr id="0" name=""/>
        <dsp:cNvSpPr/>
      </dsp:nvSpPr>
      <dsp:spPr>
        <a:xfrm>
          <a:off x="0" y="1087799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D4C4-D108-408C-87C2-7BBE74A610E5}">
      <dsp:nvSpPr>
        <dsp:cNvPr id="0" name=""/>
        <dsp:cNvSpPr/>
      </dsp:nvSpPr>
      <dsp:spPr>
        <a:xfrm>
          <a:off x="350520" y="836879"/>
          <a:ext cx="4907280" cy="50184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Interactive Forms</a:t>
          </a:r>
          <a:endParaRPr lang="en-US" sz="1700" kern="1200" dirty="0"/>
        </a:p>
      </dsp:txBody>
      <dsp:txXfrm>
        <a:off x="350520" y="836879"/>
        <a:ext cx="4907280" cy="501840"/>
      </dsp:txXfrm>
    </dsp:sp>
    <dsp:sp modelId="{162E9013-A24C-4E50-96E8-40C434B119B6}">
      <dsp:nvSpPr>
        <dsp:cNvPr id="0" name=""/>
        <dsp:cNvSpPr/>
      </dsp:nvSpPr>
      <dsp:spPr>
        <a:xfrm>
          <a:off x="0" y="185892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350520" y="1607999"/>
          <a:ext cx="4907280" cy="50184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File and Photo Uploads</a:t>
          </a:r>
          <a:endParaRPr lang="en-US" sz="1700" kern="1200" dirty="0"/>
        </a:p>
      </dsp:txBody>
      <dsp:txXfrm>
        <a:off x="350520" y="1607999"/>
        <a:ext cx="4907280" cy="501840"/>
      </dsp:txXfrm>
    </dsp:sp>
    <dsp:sp modelId="{88723AB3-2477-40F5-BB83-F7A76DFEDABE}">
      <dsp:nvSpPr>
        <dsp:cNvPr id="0" name=""/>
        <dsp:cNvSpPr/>
      </dsp:nvSpPr>
      <dsp:spPr>
        <a:xfrm>
          <a:off x="0" y="263004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C4F3-2155-4295-A870-4D8A1F96F0C2}">
      <dsp:nvSpPr>
        <dsp:cNvPr id="0" name=""/>
        <dsp:cNvSpPr/>
      </dsp:nvSpPr>
      <dsp:spPr>
        <a:xfrm>
          <a:off x="350520" y="2379120"/>
          <a:ext cx="4907280" cy="50184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Feeds into a Database</a:t>
          </a:r>
          <a:endParaRPr lang="en-US" sz="1700" kern="1200" dirty="0"/>
        </a:p>
      </dsp:txBody>
      <dsp:txXfrm>
        <a:off x="350520" y="2379120"/>
        <a:ext cx="4907280" cy="5018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5F621-CC96-4EC4-A6A3-5CF19AF17159}">
      <dsp:nvSpPr>
        <dsp:cNvPr id="0" name=""/>
        <dsp:cNvSpPr/>
      </dsp:nvSpPr>
      <dsp:spPr>
        <a:xfrm>
          <a:off x="0" y="150189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0ED1B-E530-40D8-BA21-A224D5057715}">
      <dsp:nvSpPr>
        <dsp:cNvPr id="0" name=""/>
        <dsp:cNvSpPr/>
      </dsp:nvSpPr>
      <dsp:spPr>
        <a:xfrm>
          <a:off x="304800" y="1221459"/>
          <a:ext cx="4267200" cy="5608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Independent Panel of Scorers</a:t>
          </a:r>
          <a:endParaRPr lang="en-US" sz="1900" kern="1200" dirty="0"/>
        </a:p>
      </dsp:txBody>
      <dsp:txXfrm>
        <a:off x="304800" y="1221459"/>
        <a:ext cx="4267200" cy="560880"/>
      </dsp:txXfrm>
    </dsp:sp>
    <dsp:sp modelId="{9F28279E-600F-4AF8-9833-8590C7E69C3C}">
      <dsp:nvSpPr>
        <dsp:cNvPr id="0" name=""/>
        <dsp:cNvSpPr/>
      </dsp:nvSpPr>
      <dsp:spPr>
        <a:xfrm>
          <a:off x="0" y="236374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4AAF9-6D1C-4EB6-82E1-CF91CE5560B2}">
      <dsp:nvSpPr>
        <dsp:cNvPr id="0" name=""/>
        <dsp:cNvSpPr/>
      </dsp:nvSpPr>
      <dsp:spPr>
        <a:xfrm>
          <a:off x="304800" y="2083299"/>
          <a:ext cx="4267200" cy="56088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Scored Using a </a:t>
          </a:r>
          <a:r>
            <a:rPr lang="en-US" sz="1900" kern="1200" dirty="0" smtClean="0"/>
            <a:t>Rubric Style Scoring Tool</a:t>
          </a:r>
          <a:endParaRPr lang="en-US" sz="1900" kern="1200" dirty="0"/>
        </a:p>
      </dsp:txBody>
      <dsp:txXfrm>
        <a:off x="304800" y="2083299"/>
        <a:ext cx="4267200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8E8F1-7888-46B3-8F57-60CE19E5DE7F}">
      <dsp:nvSpPr>
        <dsp:cNvPr id="0" name=""/>
        <dsp:cNvSpPr/>
      </dsp:nvSpPr>
      <dsp:spPr>
        <a:xfrm>
          <a:off x="0" y="1096160"/>
          <a:ext cx="23621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0C90D-9713-4A8E-9D9B-24B9A6C46C58}">
      <dsp:nvSpPr>
        <dsp:cNvPr id="0" name=""/>
        <dsp:cNvSpPr/>
      </dsp:nvSpPr>
      <dsp:spPr>
        <a:xfrm>
          <a:off x="118110" y="830479"/>
          <a:ext cx="1653540" cy="53136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0" tIns="0" rIns="62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Grant</a:t>
          </a:r>
          <a:br>
            <a:rPr lang="en-US" sz="1800" kern="1200" dirty="0" smtClean="0"/>
          </a:br>
          <a:r>
            <a:rPr lang="en-US" sz="1800" kern="1200" dirty="0" smtClean="0"/>
            <a:t>2008-14</a:t>
          </a:r>
          <a:endParaRPr lang="en-US" sz="1800" kern="1200" dirty="0"/>
        </a:p>
      </dsp:txBody>
      <dsp:txXfrm>
        <a:off x="118110" y="830479"/>
        <a:ext cx="1653540" cy="531360"/>
      </dsp:txXfrm>
    </dsp:sp>
    <dsp:sp modelId="{708CD550-0ECE-4843-8AB3-E17157C18E7F}">
      <dsp:nvSpPr>
        <dsp:cNvPr id="0" name=""/>
        <dsp:cNvSpPr/>
      </dsp:nvSpPr>
      <dsp:spPr>
        <a:xfrm>
          <a:off x="0" y="1912640"/>
          <a:ext cx="23621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DC512-196C-4A3A-BB14-9A5524AE6A98}">
      <dsp:nvSpPr>
        <dsp:cNvPr id="0" name=""/>
        <dsp:cNvSpPr/>
      </dsp:nvSpPr>
      <dsp:spPr>
        <a:xfrm>
          <a:off x="118110" y="1646959"/>
          <a:ext cx="1653540" cy="5313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0" tIns="0" rIns="62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$18 million</a:t>
          </a:r>
          <a:endParaRPr lang="en-US" sz="1800" kern="1200" dirty="0"/>
        </a:p>
      </dsp:txBody>
      <dsp:txXfrm>
        <a:off x="118110" y="1646959"/>
        <a:ext cx="1653540" cy="531360"/>
      </dsp:txXfrm>
    </dsp:sp>
    <dsp:sp modelId="{D45FD7F8-4E44-4344-A0A5-D7788B3C5877}">
      <dsp:nvSpPr>
        <dsp:cNvPr id="0" name=""/>
        <dsp:cNvSpPr/>
      </dsp:nvSpPr>
      <dsp:spPr>
        <a:xfrm>
          <a:off x="0" y="2729120"/>
          <a:ext cx="23621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52233-9B1E-4A18-989C-ED413D1CBBB0}">
      <dsp:nvSpPr>
        <dsp:cNvPr id="0" name=""/>
        <dsp:cNvSpPr/>
      </dsp:nvSpPr>
      <dsp:spPr>
        <a:xfrm>
          <a:off x="118110" y="2463440"/>
          <a:ext cx="1653540" cy="53136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0" tIns="0" rIns="62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$3 million/year</a:t>
          </a:r>
          <a:endParaRPr lang="en-US" sz="1800" kern="1200" dirty="0"/>
        </a:p>
      </dsp:txBody>
      <dsp:txXfrm>
        <a:off x="118110" y="2463440"/>
        <a:ext cx="165354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24CE05-D535-40C2-8A7A-9C80A6108AF5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2"/>
              </a:solidFill>
            </a:rPr>
            <a:t>Mandatory</a:t>
          </a:r>
          <a:endParaRPr lang="en-US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2"/>
              </a:solidFill>
            </a:rPr>
            <a:t>Program-wide</a:t>
          </a:r>
          <a:endParaRPr lang="en-US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2"/>
              </a:solidFill>
            </a:rPr>
            <a:t>Not competitively funded</a:t>
          </a:r>
          <a:endParaRPr lang="en-US" sz="2300" kern="1200" dirty="0">
            <a:solidFill>
              <a:schemeClr val="tx2"/>
            </a:solidFill>
          </a:endParaRPr>
        </a:p>
      </dsp:txBody>
      <dsp:txXfrm>
        <a:off x="2438400" y="496"/>
        <a:ext cx="3657600" cy="1934765"/>
      </dsp:txXfrm>
    </dsp:sp>
    <dsp:sp modelId="{F5A9E2E9-990E-4A2C-9185-0DB723AFEF9C}">
      <dsp:nvSpPr>
        <dsp:cNvPr id="0" name=""/>
        <dsp:cNvSpPr/>
      </dsp:nvSpPr>
      <dsp:spPr>
        <a:xfrm>
          <a:off x="0" y="0"/>
          <a:ext cx="2438400" cy="1934765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2438400" cy="1934765"/>
      </dsp:txXfrm>
    </dsp:sp>
    <dsp:sp modelId="{7FEEFCFB-A234-41BE-8EB5-AAD8471B3897}">
      <dsp:nvSpPr>
        <dsp:cNvPr id="0" name=""/>
        <dsp:cNvSpPr/>
      </dsp:nvSpPr>
      <dsp:spPr>
        <a:xfrm>
          <a:off x="2438400" y="2129234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2"/>
              </a:solidFill>
            </a:rPr>
            <a:t>Discretionary</a:t>
          </a:r>
          <a:endParaRPr lang="en-US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2"/>
              </a:solidFill>
            </a:rPr>
            <a:t>School-specific</a:t>
          </a:r>
          <a:endParaRPr lang="en-US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2"/>
              </a:solidFill>
            </a:rPr>
            <a:t>Competitively funded</a:t>
          </a:r>
          <a:endParaRPr lang="en-US" sz="2300" kern="1200" dirty="0">
            <a:solidFill>
              <a:schemeClr val="tx2"/>
            </a:solidFill>
          </a:endParaRPr>
        </a:p>
      </dsp:txBody>
      <dsp:txXfrm>
        <a:off x="2438400" y="2129234"/>
        <a:ext cx="3657600" cy="1934765"/>
      </dsp:txXfrm>
    </dsp:sp>
    <dsp:sp modelId="{0F8B8D5D-021E-4647-8E35-560D01356229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2128738"/>
        <a:ext cx="2438400" cy="19347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2A909-C25B-4F04-8886-B74C48C359ED}">
      <dsp:nvSpPr>
        <dsp:cNvPr id="0" name=""/>
        <dsp:cNvSpPr/>
      </dsp:nvSpPr>
      <dsp:spPr>
        <a:xfrm>
          <a:off x="0" y="24839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247F9-8D3C-48AA-A001-09CE90356E28}">
      <dsp:nvSpPr>
        <dsp:cNvPr id="0" name=""/>
        <dsp:cNvSpPr/>
      </dsp:nvSpPr>
      <dsp:spPr>
        <a:xfrm>
          <a:off x="224790" y="65859"/>
          <a:ext cx="3147060" cy="32472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PD for Teachers</a:t>
          </a:r>
          <a:endParaRPr lang="en-US" sz="1600" kern="1200" dirty="0"/>
        </a:p>
      </dsp:txBody>
      <dsp:txXfrm>
        <a:off x="224790" y="65859"/>
        <a:ext cx="3147060" cy="324720"/>
      </dsp:txXfrm>
    </dsp:sp>
    <dsp:sp modelId="{4BCFC0BB-2A4E-4607-BC8D-0A2824068A7A}">
      <dsp:nvSpPr>
        <dsp:cNvPr id="0" name=""/>
        <dsp:cNvSpPr/>
      </dsp:nvSpPr>
      <dsp:spPr>
        <a:xfrm>
          <a:off x="0" y="74735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279BC-465B-4474-9827-7FFA146AF9C1}">
      <dsp:nvSpPr>
        <dsp:cNvPr id="0" name=""/>
        <dsp:cNvSpPr/>
      </dsp:nvSpPr>
      <dsp:spPr>
        <a:xfrm>
          <a:off x="224790" y="564819"/>
          <a:ext cx="3147060" cy="32472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Rewards for Success Scholarships</a:t>
          </a:r>
          <a:endParaRPr lang="en-US" sz="1600" kern="1200" dirty="0"/>
        </a:p>
      </dsp:txBody>
      <dsp:txXfrm>
        <a:off x="224790" y="564819"/>
        <a:ext cx="3147060" cy="324720"/>
      </dsp:txXfrm>
    </dsp:sp>
    <dsp:sp modelId="{BD9B2989-241A-413A-9B0C-F1AA631E636A}">
      <dsp:nvSpPr>
        <dsp:cNvPr id="0" name=""/>
        <dsp:cNvSpPr/>
      </dsp:nvSpPr>
      <dsp:spPr>
        <a:xfrm>
          <a:off x="0" y="124631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F3417-FC2B-4FA0-8AC8-FF72B8E860F5}">
      <dsp:nvSpPr>
        <dsp:cNvPr id="0" name=""/>
        <dsp:cNvSpPr/>
      </dsp:nvSpPr>
      <dsp:spPr>
        <a:xfrm>
          <a:off x="224790" y="1063780"/>
          <a:ext cx="3147060" cy="32472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Summer Camps on IHE Campuses</a:t>
          </a:r>
          <a:endParaRPr lang="en-US" sz="1600" kern="1200" dirty="0"/>
        </a:p>
      </dsp:txBody>
      <dsp:txXfrm>
        <a:off x="224790" y="1063780"/>
        <a:ext cx="3147060" cy="324720"/>
      </dsp:txXfrm>
    </dsp:sp>
    <dsp:sp modelId="{BD27445D-F1EC-434E-BE50-694100917291}">
      <dsp:nvSpPr>
        <dsp:cNvPr id="0" name=""/>
        <dsp:cNvSpPr/>
      </dsp:nvSpPr>
      <dsp:spPr>
        <a:xfrm>
          <a:off x="0" y="174527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AD217-AC1A-4994-BB61-C784F7C680A0}">
      <dsp:nvSpPr>
        <dsp:cNvPr id="0" name=""/>
        <dsp:cNvSpPr/>
      </dsp:nvSpPr>
      <dsp:spPr>
        <a:xfrm>
          <a:off x="224790" y="1562740"/>
          <a:ext cx="3147060" cy="32472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School-Based Explorers Clubs</a:t>
          </a:r>
          <a:endParaRPr lang="en-US" sz="1800" kern="1200" dirty="0"/>
        </a:p>
      </dsp:txBody>
      <dsp:txXfrm>
        <a:off x="224790" y="1562740"/>
        <a:ext cx="3147060" cy="324720"/>
      </dsp:txXfrm>
    </dsp:sp>
    <dsp:sp modelId="{B257B6DA-2D1E-48E8-966E-5D05BCCD3CF9}">
      <dsp:nvSpPr>
        <dsp:cNvPr id="0" name=""/>
        <dsp:cNvSpPr/>
      </dsp:nvSpPr>
      <dsp:spPr>
        <a:xfrm>
          <a:off x="0" y="224423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92F51-FEE5-44F0-989F-0510E06715AE}">
      <dsp:nvSpPr>
        <dsp:cNvPr id="0" name=""/>
        <dsp:cNvSpPr/>
      </dsp:nvSpPr>
      <dsp:spPr>
        <a:xfrm>
          <a:off x="224790" y="2061700"/>
          <a:ext cx="3147060" cy="32472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Writing Contests</a:t>
          </a:r>
          <a:endParaRPr lang="en-US" sz="1600" kern="1200" dirty="0"/>
        </a:p>
      </dsp:txBody>
      <dsp:txXfrm>
        <a:off x="224790" y="2061700"/>
        <a:ext cx="3147060" cy="324720"/>
      </dsp:txXfrm>
    </dsp:sp>
    <dsp:sp modelId="{FF0CED23-9F00-424A-B696-B6AE63097ACF}">
      <dsp:nvSpPr>
        <dsp:cNvPr id="0" name=""/>
        <dsp:cNvSpPr/>
      </dsp:nvSpPr>
      <dsp:spPr>
        <a:xfrm>
          <a:off x="0" y="274319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DBAA0-7054-4038-B48B-5217E1AD8D93}">
      <dsp:nvSpPr>
        <dsp:cNvPr id="0" name=""/>
        <dsp:cNvSpPr/>
      </dsp:nvSpPr>
      <dsp:spPr>
        <a:xfrm>
          <a:off x="224790" y="2560660"/>
          <a:ext cx="3147060" cy="32472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Financial Aid Workshops</a:t>
          </a:r>
          <a:endParaRPr lang="en-US" sz="1600" kern="1200" dirty="0"/>
        </a:p>
      </dsp:txBody>
      <dsp:txXfrm>
        <a:off x="224790" y="2560660"/>
        <a:ext cx="3147060" cy="324720"/>
      </dsp:txXfrm>
    </dsp:sp>
    <dsp:sp modelId="{1A4721DE-924D-40FB-A654-EC5CE2BB345A}">
      <dsp:nvSpPr>
        <dsp:cNvPr id="0" name=""/>
        <dsp:cNvSpPr/>
      </dsp:nvSpPr>
      <dsp:spPr>
        <a:xfrm>
          <a:off x="0" y="3221979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6204F-1D8D-4322-93F4-935431696B18}">
      <dsp:nvSpPr>
        <dsp:cNvPr id="0" name=""/>
        <dsp:cNvSpPr/>
      </dsp:nvSpPr>
      <dsp:spPr>
        <a:xfrm>
          <a:off x="224790" y="3059620"/>
          <a:ext cx="3147060" cy="32472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Surveys</a:t>
          </a:r>
          <a:endParaRPr lang="en-US" sz="1600" kern="1200" dirty="0"/>
        </a:p>
      </dsp:txBody>
      <dsp:txXfrm>
        <a:off x="224790" y="3059620"/>
        <a:ext cx="3147060" cy="324720"/>
      </dsp:txXfrm>
    </dsp:sp>
    <dsp:sp modelId="{BDA2E56F-EC72-4827-AEF3-B0F0E4ACAA4B}">
      <dsp:nvSpPr>
        <dsp:cNvPr id="0" name=""/>
        <dsp:cNvSpPr/>
      </dsp:nvSpPr>
      <dsp:spPr>
        <a:xfrm>
          <a:off x="0" y="3720940"/>
          <a:ext cx="44958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1C02E-286D-47E5-B8D4-14D4DA0E87B2}">
      <dsp:nvSpPr>
        <dsp:cNvPr id="0" name=""/>
        <dsp:cNvSpPr/>
      </dsp:nvSpPr>
      <dsp:spPr>
        <a:xfrm>
          <a:off x="224790" y="3558580"/>
          <a:ext cx="3147060" cy="32472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Pilot Project: ACT’s Quality Core</a:t>
          </a:r>
          <a:endParaRPr lang="en-US" sz="1600" kern="1200" dirty="0"/>
        </a:p>
      </dsp:txBody>
      <dsp:txXfrm>
        <a:off x="224790" y="3558580"/>
        <a:ext cx="3147060" cy="32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EF086-003A-49DC-9AC8-D85DAAB3A9D3}">
      <dsp:nvSpPr>
        <dsp:cNvPr id="0" name=""/>
        <dsp:cNvSpPr/>
      </dsp:nvSpPr>
      <dsp:spPr>
        <a:xfrm>
          <a:off x="0" y="252699"/>
          <a:ext cx="350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AD50F-C574-4541-9E37-938DC5F2AC42}">
      <dsp:nvSpPr>
        <dsp:cNvPr id="0" name=""/>
        <dsp:cNvSpPr/>
      </dsp:nvSpPr>
      <dsp:spPr>
        <a:xfrm>
          <a:off x="175260" y="31299"/>
          <a:ext cx="2453640" cy="442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Parental Involvement</a:t>
          </a:r>
          <a:endParaRPr lang="en-US" sz="1600" kern="1200" dirty="0"/>
        </a:p>
      </dsp:txBody>
      <dsp:txXfrm>
        <a:off x="175260" y="31299"/>
        <a:ext cx="2453640" cy="442800"/>
      </dsp:txXfrm>
    </dsp:sp>
    <dsp:sp modelId="{D7753EFE-5E28-4222-AC3F-59B0893A2343}">
      <dsp:nvSpPr>
        <dsp:cNvPr id="0" name=""/>
        <dsp:cNvSpPr/>
      </dsp:nvSpPr>
      <dsp:spPr>
        <a:xfrm>
          <a:off x="0" y="933100"/>
          <a:ext cx="350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39AE3-68DF-41E8-94D3-9FFDE7784F0E}">
      <dsp:nvSpPr>
        <dsp:cNvPr id="0" name=""/>
        <dsp:cNvSpPr/>
      </dsp:nvSpPr>
      <dsp:spPr>
        <a:xfrm>
          <a:off x="175260" y="711699"/>
          <a:ext cx="2453640" cy="44280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Positive Behavior Support</a:t>
          </a:r>
          <a:endParaRPr lang="en-US" sz="1600" kern="1200" dirty="0"/>
        </a:p>
      </dsp:txBody>
      <dsp:txXfrm>
        <a:off x="175260" y="711699"/>
        <a:ext cx="2453640" cy="442800"/>
      </dsp:txXfrm>
    </dsp:sp>
    <dsp:sp modelId="{22F8B168-8C2A-4661-A64B-8BDC4833C136}">
      <dsp:nvSpPr>
        <dsp:cNvPr id="0" name=""/>
        <dsp:cNvSpPr/>
      </dsp:nvSpPr>
      <dsp:spPr>
        <a:xfrm>
          <a:off x="0" y="1613500"/>
          <a:ext cx="350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4685D-0C52-415F-83D8-28E9447637F2}">
      <dsp:nvSpPr>
        <dsp:cNvPr id="0" name=""/>
        <dsp:cNvSpPr/>
      </dsp:nvSpPr>
      <dsp:spPr>
        <a:xfrm>
          <a:off x="175260" y="1392100"/>
          <a:ext cx="2453640" cy="4428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Integration of Technology</a:t>
          </a:r>
          <a:endParaRPr lang="en-US" sz="1600" kern="1200" dirty="0"/>
        </a:p>
      </dsp:txBody>
      <dsp:txXfrm>
        <a:off x="175260" y="1392100"/>
        <a:ext cx="2453640" cy="442800"/>
      </dsp:txXfrm>
    </dsp:sp>
    <dsp:sp modelId="{DC2D16DC-DC4C-4B70-9923-F35A760AFE29}">
      <dsp:nvSpPr>
        <dsp:cNvPr id="0" name=""/>
        <dsp:cNvSpPr/>
      </dsp:nvSpPr>
      <dsp:spPr>
        <a:xfrm>
          <a:off x="0" y="2293900"/>
          <a:ext cx="350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AF21A-96E1-4817-9346-B9A44EBEFB53}">
      <dsp:nvSpPr>
        <dsp:cNvPr id="0" name=""/>
        <dsp:cNvSpPr/>
      </dsp:nvSpPr>
      <dsp:spPr>
        <a:xfrm>
          <a:off x="175260" y="2072500"/>
          <a:ext cx="2453640" cy="44280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Academic Achievement</a:t>
          </a:r>
          <a:endParaRPr lang="en-US" sz="1600" kern="1200" dirty="0"/>
        </a:p>
      </dsp:txBody>
      <dsp:txXfrm>
        <a:off x="175260" y="2072500"/>
        <a:ext cx="2453640" cy="442800"/>
      </dsp:txXfrm>
    </dsp:sp>
    <dsp:sp modelId="{7240601D-0E5C-4FEF-BA22-F4517E71E65C}">
      <dsp:nvSpPr>
        <dsp:cNvPr id="0" name=""/>
        <dsp:cNvSpPr/>
      </dsp:nvSpPr>
      <dsp:spPr>
        <a:xfrm>
          <a:off x="0" y="2974300"/>
          <a:ext cx="350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A0ADC-EEFE-44C0-9E28-214E68DD7ABB}">
      <dsp:nvSpPr>
        <dsp:cNvPr id="0" name=""/>
        <dsp:cNvSpPr/>
      </dsp:nvSpPr>
      <dsp:spPr>
        <a:xfrm>
          <a:off x="175260" y="2752900"/>
          <a:ext cx="2453640" cy="4428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Tutoring</a:t>
          </a:r>
          <a:endParaRPr lang="en-US" sz="1600" kern="1200" dirty="0"/>
        </a:p>
      </dsp:txBody>
      <dsp:txXfrm>
        <a:off x="175260" y="2752900"/>
        <a:ext cx="2453640" cy="442800"/>
      </dsp:txXfrm>
    </dsp:sp>
    <dsp:sp modelId="{870AD4B1-8135-4E6D-8854-1BC048E8B153}">
      <dsp:nvSpPr>
        <dsp:cNvPr id="0" name=""/>
        <dsp:cNvSpPr/>
      </dsp:nvSpPr>
      <dsp:spPr>
        <a:xfrm>
          <a:off x="0" y="3654700"/>
          <a:ext cx="350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94A0C-6FD1-41C9-A102-1C8A5B7C131A}">
      <dsp:nvSpPr>
        <dsp:cNvPr id="0" name=""/>
        <dsp:cNvSpPr/>
      </dsp:nvSpPr>
      <dsp:spPr>
        <a:xfrm>
          <a:off x="175260" y="3433300"/>
          <a:ext cx="2453640" cy="442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42" tIns="0" rIns="9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Educational Field Trips</a:t>
          </a:r>
          <a:endParaRPr lang="en-US" sz="1600" kern="1200" dirty="0"/>
        </a:p>
      </dsp:txBody>
      <dsp:txXfrm>
        <a:off x="175260" y="3433300"/>
        <a:ext cx="2453640" cy="44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2A909-C25B-4F04-8886-B74C48C359ED}">
      <dsp:nvSpPr>
        <dsp:cNvPr id="0" name=""/>
        <dsp:cNvSpPr/>
      </dsp:nvSpPr>
      <dsp:spPr>
        <a:xfrm>
          <a:off x="0" y="389214"/>
          <a:ext cx="8534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247F9-8D3C-48AA-A001-09CE90356E28}">
      <dsp:nvSpPr>
        <dsp:cNvPr id="0" name=""/>
        <dsp:cNvSpPr/>
      </dsp:nvSpPr>
      <dsp:spPr>
        <a:xfrm>
          <a:off x="426720" y="7539"/>
          <a:ext cx="5974080" cy="678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Assists in Defining and Focusing on Priorities</a:t>
          </a:r>
          <a:endParaRPr lang="en-US" sz="1600" kern="1200" dirty="0"/>
        </a:p>
      </dsp:txBody>
      <dsp:txXfrm>
        <a:off x="426720" y="7539"/>
        <a:ext cx="5974080" cy="678960"/>
      </dsp:txXfrm>
    </dsp:sp>
    <dsp:sp modelId="{E0BBFBF4-05A4-4AC0-869E-95FE0A801033}">
      <dsp:nvSpPr>
        <dsp:cNvPr id="0" name=""/>
        <dsp:cNvSpPr/>
      </dsp:nvSpPr>
      <dsp:spPr>
        <a:xfrm>
          <a:off x="0" y="1390300"/>
          <a:ext cx="8534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FF70D-8023-4B67-BA90-878A35AFD8E4}">
      <dsp:nvSpPr>
        <dsp:cNvPr id="0" name=""/>
        <dsp:cNvSpPr/>
      </dsp:nvSpPr>
      <dsp:spPr>
        <a:xfrm>
          <a:off x="426720" y="1050819"/>
          <a:ext cx="5974080" cy="67896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Relates Resource Allocation to Past Performance and Proposed Future Performance</a:t>
          </a:r>
          <a:endParaRPr lang="en-US" sz="1600" kern="1200" dirty="0"/>
        </a:p>
      </dsp:txBody>
      <dsp:txXfrm>
        <a:off x="426720" y="1050819"/>
        <a:ext cx="5974080" cy="678960"/>
      </dsp:txXfrm>
    </dsp:sp>
    <dsp:sp modelId="{BD9B2989-241A-413A-9B0C-F1AA631E636A}">
      <dsp:nvSpPr>
        <dsp:cNvPr id="0" name=""/>
        <dsp:cNvSpPr/>
      </dsp:nvSpPr>
      <dsp:spPr>
        <a:xfrm>
          <a:off x="0" y="2475774"/>
          <a:ext cx="8534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F3417-FC2B-4FA0-8AC8-FF72B8E860F5}">
      <dsp:nvSpPr>
        <dsp:cNvPr id="0" name=""/>
        <dsp:cNvSpPr/>
      </dsp:nvSpPr>
      <dsp:spPr>
        <a:xfrm>
          <a:off x="426720" y="2094100"/>
          <a:ext cx="5974080" cy="6789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Improves Expenditure Control and Performance</a:t>
          </a:r>
          <a:endParaRPr lang="en-US" sz="1600" kern="1200" dirty="0"/>
        </a:p>
      </dsp:txBody>
      <dsp:txXfrm>
        <a:off x="426720" y="2094100"/>
        <a:ext cx="5974080" cy="678960"/>
      </dsp:txXfrm>
    </dsp:sp>
    <dsp:sp modelId="{BD27445D-F1EC-434E-BE50-694100917291}">
      <dsp:nvSpPr>
        <dsp:cNvPr id="0" name=""/>
        <dsp:cNvSpPr/>
      </dsp:nvSpPr>
      <dsp:spPr>
        <a:xfrm>
          <a:off x="0" y="3484400"/>
          <a:ext cx="8534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AD217-AC1A-4994-BB61-C784F7C680A0}">
      <dsp:nvSpPr>
        <dsp:cNvPr id="0" name=""/>
        <dsp:cNvSpPr/>
      </dsp:nvSpPr>
      <dsp:spPr>
        <a:xfrm>
          <a:off x="426720" y="3137380"/>
          <a:ext cx="5974080" cy="67896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Encourages and Rewards Success</a:t>
          </a:r>
          <a:endParaRPr lang="en-US" sz="1800" kern="1200" dirty="0"/>
        </a:p>
      </dsp:txBody>
      <dsp:txXfrm>
        <a:off x="426720" y="3137380"/>
        <a:ext cx="5974080" cy="678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13B544-701F-4589-A966-F2C8A75F38F9}">
      <dsp:nvSpPr>
        <dsp:cNvPr id="0" name=""/>
        <dsp:cNvSpPr/>
      </dsp:nvSpPr>
      <dsp:spPr>
        <a:xfrm>
          <a:off x="3126692" y="-84526"/>
          <a:ext cx="1214214" cy="789239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 Budget</a:t>
          </a:r>
          <a:endParaRPr lang="en-US" sz="1400" kern="1200" dirty="0"/>
        </a:p>
      </dsp:txBody>
      <dsp:txXfrm>
        <a:off x="3126692" y="-84526"/>
        <a:ext cx="1214214" cy="789239"/>
      </dsp:txXfrm>
    </dsp:sp>
    <dsp:sp modelId="{7B403EC3-A8C8-4166-8DD9-5D9315880D22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3021214" y="134283"/>
              </a:moveTo>
              <a:arcTo wR="2254722" hR="2254722" stAng="17392428" swAng="773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67213-D23F-45D4-B279-35F1543B9E25}">
      <dsp:nvSpPr>
        <dsp:cNvPr id="0" name=""/>
        <dsp:cNvSpPr/>
      </dsp:nvSpPr>
      <dsp:spPr>
        <a:xfrm>
          <a:off x="4889505" y="764399"/>
          <a:ext cx="1214214" cy="789239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Engage LEAs </a:t>
          </a:r>
          <a:endParaRPr lang="en-US" sz="1400" kern="1200" dirty="0"/>
        </a:p>
      </dsp:txBody>
      <dsp:txXfrm>
        <a:off x="4889505" y="764399"/>
        <a:ext cx="1214214" cy="789239"/>
      </dsp:txXfrm>
    </dsp:sp>
    <dsp:sp modelId="{244F9F63-F3EB-4CA7-81EA-0A759A7DDFAC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4354327" y="1432876"/>
              </a:moveTo>
              <a:arcTo wR="2254722" hR="2254722" stAng="20317393" swAng="9626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781E0-A9CC-44C1-8F56-7AD516D2D4D8}">
      <dsp:nvSpPr>
        <dsp:cNvPr id="0" name=""/>
        <dsp:cNvSpPr/>
      </dsp:nvSpPr>
      <dsp:spPr>
        <a:xfrm>
          <a:off x="5324884" y="2562305"/>
          <a:ext cx="1214214" cy="1008466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Evaluate and Score Applications</a:t>
          </a:r>
          <a:endParaRPr lang="en-US" sz="1400" kern="1200" dirty="0"/>
        </a:p>
      </dsp:txBody>
      <dsp:txXfrm>
        <a:off x="5324884" y="2562305"/>
        <a:ext cx="1214214" cy="1008466"/>
      </dsp:txXfrm>
    </dsp:sp>
    <dsp:sp modelId="{107ADA00-E8E8-4636-9D3B-F1D6751FC8F8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4202531" y="3390420"/>
              </a:moveTo>
              <a:arcTo wR="2254722" hR="2254722" stAng="1814697" swAng="6796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7B491-7528-4896-90AA-23F26A245886}">
      <dsp:nvSpPr>
        <dsp:cNvPr id="0" name=""/>
        <dsp:cNvSpPr/>
      </dsp:nvSpPr>
      <dsp:spPr>
        <a:xfrm>
          <a:off x="4104980" y="4038601"/>
          <a:ext cx="1214214" cy="111529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Profile School Data and Establish PPSs</a:t>
          </a:r>
          <a:endParaRPr lang="en-US" sz="1400" kern="1200" dirty="0"/>
        </a:p>
      </dsp:txBody>
      <dsp:txXfrm>
        <a:off x="4104980" y="4038601"/>
        <a:ext cx="1214214" cy="1115297"/>
      </dsp:txXfrm>
    </dsp:sp>
    <dsp:sp modelId="{56BD6973-5E53-4643-A0D2-BCE80870EBDD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2478757" y="4498286"/>
              </a:moveTo>
              <a:arcTo wR="2254722" hR="2254722" stAng="5057852" swAng="6842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20D3-D060-4EEE-A63A-3F7ECEE36688}">
      <dsp:nvSpPr>
        <dsp:cNvPr id="0" name=""/>
        <dsp:cNvSpPr/>
      </dsp:nvSpPr>
      <dsp:spPr>
        <a:xfrm>
          <a:off x="2148405" y="4027974"/>
          <a:ext cx="1214214" cy="113655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Rank and Fund Schools Based on PPS</a:t>
          </a:r>
          <a:endParaRPr lang="en-US" sz="1400" kern="1200" dirty="0"/>
        </a:p>
      </dsp:txBody>
      <dsp:txXfrm>
        <a:off x="2148405" y="4027974"/>
        <a:ext cx="1214214" cy="1136551"/>
      </dsp:txXfrm>
    </dsp:sp>
    <dsp:sp modelId="{46D40F7A-1630-4167-91F8-DA5958116F9A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574974" y="3758789"/>
              </a:moveTo>
              <a:arcTo wR="2254722" hR="2254722" stAng="8289500" swAng="6301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E2A43-B816-4D61-A1C1-7CA75A715FC8}">
      <dsp:nvSpPr>
        <dsp:cNvPr id="0" name=""/>
        <dsp:cNvSpPr/>
      </dsp:nvSpPr>
      <dsp:spPr>
        <a:xfrm>
          <a:off x="928501" y="2514599"/>
          <a:ext cx="1214214" cy="1103877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Recognize Top 5 Scoring Schools</a:t>
          </a:r>
          <a:endParaRPr lang="en-US" sz="1400" kern="1200" dirty="0"/>
        </a:p>
      </dsp:txBody>
      <dsp:txXfrm>
        <a:off x="928501" y="2514599"/>
        <a:ext cx="1214214" cy="1103877"/>
      </dsp:txXfrm>
    </dsp:sp>
    <dsp:sp modelId="{1DC0609C-55C5-4FA7-9AF7-6FB0B77757BF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13653" y="2006961"/>
              </a:moveTo>
              <a:arcTo wR="2254722" hR="2254722" stAng="11178522" swAng="918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4571D-831E-42F6-9F07-BE442DBEFF1D}">
      <dsp:nvSpPr>
        <dsp:cNvPr id="0" name=""/>
        <dsp:cNvSpPr/>
      </dsp:nvSpPr>
      <dsp:spPr>
        <a:xfrm>
          <a:off x="1363880" y="764399"/>
          <a:ext cx="1214214" cy="78923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Make Awards via Contracts</a:t>
          </a:r>
          <a:endParaRPr lang="en-US" sz="1400" kern="1200" dirty="0"/>
        </a:p>
      </dsp:txBody>
      <dsp:txXfrm>
        <a:off x="1363880" y="764399"/>
        <a:ext cx="1214214" cy="789239"/>
      </dsp:txXfrm>
    </dsp:sp>
    <dsp:sp modelId="{0EACE373-26BE-44D6-B4CC-5127F5E29F03}">
      <dsp:nvSpPr>
        <dsp:cNvPr id="0" name=""/>
        <dsp:cNvSpPr/>
      </dsp:nvSpPr>
      <dsp:spPr>
        <a:xfrm>
          <a:off x="1479077" y="310093"/>
          <a:ext cx="4509444" cy="4509444"/>
        </a:xfrm>
        <a:custGeom>
          <a:avLst/>
          <a:gdLst/>
          <a:ahLst/>
          <a:cxnLst/>
          <a:rect l="0" t="0" r="0" b="0"/>
          <a:pathLst>
            <a:path>
              <a:moveTo>
                <a:pt x="1034693" y="358593"/>
              </a:moveTo>
              <a:arcTo wR="2254722" hR="2254722" stAng="14234490" swAng="773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240454"/>
          <a:ext cx="4267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213360" y="63119"/>
          <a:ext cx="2987040" cy="41328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Best Practices Conference Each Fall</a:t>
          </a:r>
          <a:endParaRPr lang="en-US" sz="1400" kern="1200" dirty="0"/>
        </a:p>
      </dsp:txBody>
      <dsp:txXfrm>
        <a:off x="213360" y="63119"/>
        <a:ext cx="2987040" cy="413280"/>
      </dsp:txXfrm>
    </dsp:sp>
    <dsp:sp modelId="{5E5566F2-D316-4432-867C-E4D2AFE1CC4D}">
      <dsp:nvSpPr>
        <dsp:cNvPr id="0" name=""/>
        <dsp:cNvSpPr/>
      </dsp:nvSpPr>
      <dsp:spPr>
        <a:xfrm>
          <a:off x="0" y="904800"/>
          <a:ext cx="4267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D4C4-D108-408C-87C2-7BBE74A610E5}">
      <dsp:nvSpPr>
        <dsp:cNvPr id="0" name=""/>
        <dsp:cNvSpPr/>
      </dsp:nvSpPr>
      <dsp:spPr>
        <a:xfrm>
          <a:off x="213360" y="698159"/>
          <a:ext cx="2987040" cy="41328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 Workshops </a:t>
          </a:r>
          <a:endParaRPr lang="en-US" sz="1400" kern="1200" dirty="0"/>
        </a:p>
      </dsp:txBody>
      <dsp:txXfrm>
        <a:off x="213360" y="698159"/>
        <a:ext cx="2987040" cy="413280"/>
      </dsp:txXfrm>
    </dsp:sp>
    <dsp:sp modelId="{162E9013-A24C-4E50-96E8-40C434B119B6}">
      <dsp:nvSpPr>
        <dsp:cNvPr id="0" name=""/>
        <dsp:cNvSpPr/>
      </dsp:nvSpPr>
      <dsp:spPr>
        <a:xfrm>
          <a:off x="0" y="1539840"/>
          <a:ext cx="4267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213360" y="1333200"/>
          <a:ext cx="2987040" cy="4132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Informative Website</a:t>
          </a:r>
          <a:endParaRPr lang="en-US" sz="1400" kern="1200" dirty="0"/>
        </a:p>
      </dsp:txBody>
      <dsp:txXfrm>
        <a:off x="213360" y="1333200"/>
        <a:ext cx="2987040" cy="413280"/>
      </dsp:txXfrm>
    </dsp:sp>
    <dsp:sp modelId="{88723AB3-2477-40F5-BB83-F7A76DFEDABE}">
      <dsp:nvSpPr>
        <dsp:cNvPr id="0" name=""/>
        <dsp:cNvSpPr/>
      </dsp:nvSpPr>
      <dsp:spPr>
        <a:xfrm>
          <a:off x="0" y="2174880"/>
          <a:ext cx="4267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C4F3-2155-4295-A870-4D8A1F96F0C2}">
      <dsp:nvSpPr>
        <dsp:cNvPr id="0" name=""/>
        <dsp:cNvSpPr/>
      </dsp:nvSpPr>
      <dsp:spPr>
        <a:xfrm>
          <a:off x="213360" y="1968240"/>
          <a:ext cx="2987040" cy="41328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Online Application </a:t>
          </a:r>
          <a:endParaRPr lang="en-US" sz="1400" kern="1200" dirty="0"/>
        </a:p>
      </dsp:txBody>
      <dsp:txXfrm>
        <a:off x="213360" y="1968240"/>
        <a:ext cx="2987040" cy="413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6F4BE-9377-4281-91A3-5EBD745057BA}">
      <dsp:nvSpPr>
        <dsp:cNvPr id="0" name=""/>
        <dsp:cNvSpPr/>
      </dsp:nvSpPr>
      <dsp:spPr>
        <a:xfrm>
          <a:off x="0" y="1364899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C5BEF-9663-4F8E-A5A0-A9C836F19B0B}">
      <dsp:nvSpPr>
        <dsp:cNvPr id="0" name=""/>
        <dsp:cNvSpPr/>
      </dsp:nvSpPr>
      <dsp:spPr>
        <a:xfrm>
          <a:off x="320040" y="1143499"/>
          <a:ext cx="4480560" cy="442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Previous Year Final Reports</a:t>
          </a:r>
          <a:endParaRPr lang="en-US" sz="1500" kern="1200" dirty="0"/>
        </a:p>
      </dsp:txBody>
      <dsp:txXfrm>
        <a:off x="320040" y="1143499"/>
        <a:ext cx="4480560" cy="442800"/>
      </dsp:txXfrm>
    </dsp:sp>
    <dsp:sp modelId="{5E5566F2-D316-4432-867C-E4D2AFE1CC4D}">
      <dsp:nvSpPr>
        <dsp:cNvPr id="0" name=""/>
        <dsp:cNvSpPr/>
      </dsp:nvSpPr>
      <dsp:spPr>
        <a:xfrm>
          <a:off x="0" y="2045299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D4C4-D108-408C-87C2-7BBE74A610E5}">
      <dsp:nvSpPr>
        <dsp:cNvPr id="0" name=""/>
        <dsp:cNvSpPr/>
      </dsp:nvSpPr>
      <dsp:spPr>
        <a:xfrm>
          <a:off x="320040" y="1823899"/>
          <a:ext cx="4480560" cy="44280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Principal’s Statement on Education Reform Priorities</a:t>
          </a:r>
          <a:endParaRPr lang="en-US" sz="1500" kern="1200" dirty="0"/>
        </a:p>
      </dsp:txBody>
      <dsp:txXfrm>
        <a:off x="320040" y="1823899"/>
        <a:ext cx="4480560" cy="442800"/>
      </dsp:txXfrm>
    </dsp:sp>
    <dsp:sp modelId="{162E9013-A24C-4E50-96E8-40C434B119B6}">
      <dsp:nvSpPr>
        <dsp:cNvPr id="0" name=""/>
        <dsp:cNvSpPr/>
      </dsp:nvSpPr>
      <dsp:spPr>
        <a:xfrm>
          <a:off x="0" y="2725699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6FCF-5FCD-4C0F-B46F-585772581457}">
      <dsp:nvSpPr>
        <dsp:cNvPr id="0" name=""/>
        <dsp:cNvSpPr/>
      </dsp:nvSpPr>
      <dsp:spPr>
        <a:xfrm>
          <a:off x="320040" y="2504299"/>
          <a:ext cx="4480560" cy="4428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Professional Development Survey</a:t>
          </a:r>
          <a:endParaRPr lang="en-US" sz="1500" kern="1200" dirty="0"/>
        </a:p>
      </dsp:txBody>
      <dsp:txXfrm>
        <a:off x="320040" y="2504299"/>
        <a:ext cx="4480560" cy="442800"/>
      </dsp:txXfrm>
    </dsp:sp>
    <dsp:sp modelId="{88723AB3-2477-40F5-BB83-F7A76DFEDABE}">
      <dsp:nvSpPr>
        <dsp:cNvPr id="0" name=""/>
        <dsp:cNvSpPr/>
      </dsp:nvSpPr>
      <dsp:spPr>
        <a:xfrm>
          <a:off x="0" y="3406100"/>
          <a:ext cx="6400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C4F3-2155-4295-A870-4D8A1F96F0C2}">
      <dsp:nvSpPr>
        <dsp:cNvPr id="0" name=""/>
        <dsp:cNvSpPr/>
      </dsp:nvSpPr>
      <dsp:spPr>
        <a:xfrm>
          <a:off x="320040" y="3184699"/>
          <a:ext cx="4480560" cy="44280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Special Initiative Proposals (3)</a:t>
          </a:r>
          <a:endParaRPr lang="en-US" sz="1500" kern="1200" dirty="0"/>
        </a:p>
      </dsp:txBody>
      <dsp:txXfrm>
        <a:off x="320040" y="3184699"/>
        <a:ext cx="448056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43649" cy="464839"/>
          </a:xfrm>
          <a:prstGeom prst="rect">
            <a:avLst/>
          </a:prstGeom>
        </p:spPr>
        <p:txBody>
          <a:bodyPr vert="horz" lIns="88255" tIns="44128" rIns="88255" bIns="44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3"/>
            <a:ext cx="3043649" cy="464839"/>
          </a:xfrm>
          <a:prstGeom prst="rect">
            <a:avLst/>
          </a:prstGeom>
        </p:spPr>
        <p:txBody>
          <a:bodyPr vert="horz" lIns="88255" tIns="44128" rIns="88255" bIns="44128" rtlCol="0"/>
          <a:lstStyle>
            <a:lvl1pPr algn="r">
              <a:defRPr sz="1200"/>
            </a:lvl1pPr>
          </a:lstStyle>
          <a:p>
            <a:fld id="{A7E1B58B-7FDC-4CE4-80BE-4CB6CDF91EAD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725"/>
            <a:ext cx="3043649" cy="464839"/>
          </a:xfrm>
          <a:prstGeom prst="rect">
            <a:avLst/>
          </a:prstGeom>
        </p:spPr>
        <p:txBody>
          <a:bodyPr vert="horz" lIns="88255" tIns="44128" rIns="88255" bIns="44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5"/>
            <a:ext cx="3043649" cy="464839"/>
          </a:xfrm>
          <a:prstGeom prst="rect">
            <a:avLst/>
          </a:prstGeom>
        </p:spPr>
        <p:txBody>
          <a:bodyPr vert="horz" lIns="88255" tIns="44128" rIns="88255" bIns="44128" rtlCol="0" anchor="b"/>
          <a:lstStyle>
            <a:lvl1pPr algn="r">
              <a:defRPr sz="1200"/>
            </a:lvl1pPr>
          </a:lstStyle>
          <a:p>
            <a:fld id="{757F6FE7-AFBC-4C00-8ACF-3AA8FB91A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AB72EE-0F5F-447E-9379-B7A0DA2FBAE3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D89C7BD-288A-463C-8632-29F49F2A9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56137" cy="3490913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2775"/>
            <a:ext cx="5619750" cy="4184650"/>
          </a:xfrm>
          <a:noFill/>
          <a:ln/>
        </p:spPr>
        <p:txBody>
          <a:bodyPr lIns="93916" tIns="46958" rIns="93916" bIns="4695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307B-4EBD-44DC-9ABE-461EF8B28F1C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0610-C073-47FA-8FD7-FA222019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blogspot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nnon.domingue@l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2508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103077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4038600"/>
            <a:ext cx="31242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>
                <a:ln w="50800"/>
                <a:solidFill>
                  <a:schemeClr val="tx2"/>
                </a:solidFill>
                <a:effectLst/>
              </a:rPr>
              <a:t>Using Performance and Accountability Measures to Develop a Performance Based Funding Model for GEAR UP State Grants</a:t>
            </a:r>
          </a:p>
        </p:txBody>
      </p:sp>
      <p:pic>
        <p:nvPicPr>
          <p:cNvPr id="13" name="Picture 12" descr="blue logo cl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2172265" cy="222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33400" y="1676400"/>
            <a:ext cx="7772400" cy="4724400"/>
            <a:chOff x="381000" y="1752600"/>
            <a:chExt cx="7772400" cy="4724400"/>
          </a:xfrm>
        </p:grpSpPr>
        <p:grpSp>
          <p:nvGrpSpPr>
            <p:cNvPr id="27" name="Group 26"/>
            <p:cNvGrpSpPr/>
            <p:nvPr/>
          </p:nvGrpSpPr>
          <p:grpSpPr>
            <a:xfrm>
              <a:off x="381000" y="1752600"/>
              <a:ext cx="3124200" cy="4724400"/>
              <a:chOff x="533400" y="1905000"/>
              <a:chExt cx="3124200" cy="472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09600" y="1905000"/>
                <a:ext cx="3048000" cy="1066800"/>
                <a:chOff x="1066800" y="1905000"/>
                <a:chExt cx="3048000" cy="1066800"/>
              </a:xfrm>
            </p:grpSpPr>
            <p:sp>
              <p:nvSpPr>
                <p:cNvPr id="6" name="Right Arrow 5"/>
                <p:cNvSpPr/>
                <p:nvPr/>
              </p:nvSpPr>
              <p:spPr>
                <a:xfrm>
                  <a:off x="1066800" y="1905000"/>
                  <a:ext cx="3048000" cy="1066800"/>
                </a:xfrm>
                <a:prstGeom prst="rightArrow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066800" y="22098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Standard Initiative Data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09600" y="3124200"/>
                <a:ext cx="3048000" cy="1066800"/>
                <a:chOff x="1066800" y="3124200"/>
                <a:chExt cx="3048000" cy="1066800"/>
              </a:xfrm>
            </p:grpSpPr>
            <p:sp>
              <p:nvSpPr>
                <p:cNvPr id="15" name="Right Arrow 14"/>
                <p:cNvSpPr/>
                <p:nvPr/>
              </p:nvSpPr>
              <p:spPr>
                <a:xfrm>
                  <a:off x="1066800" y="3124200"/>
                  <a:ext cx="3048000" cy="1066800"/>
                </a:xfrm>
                <a:prstGeom prst="rightArrow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66800" y="3429000"/>
                  <a:ext cx="2209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Special Initiative Data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33400" y="4343400"/>
                <a:ext cx="3124200" cy="1066800"/>
                <a:chOff x="990600" y="4419600"/>
                <a:chExt cx="3124200" cy="1066800"/>
              </a:xfrm>
            </p:grpSpPr>
            <p:sp>
              <p:nvSpPr>
                <p:cNvPr id="17" name="Right Arrow 16"/>
                <p:cNvSpPr/>
                <p:nvPr/>
              </p:nvSpPr>
              <p:spPr>
                <a:xfrm>
                  <a:off x="1066800" y="4419600"/>
                  <a:ext cx="3048000" cy="1066800"/>
                </a:xfrm>
                <a:prstGeom prst="rightArrow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990600" y="4724400"/>
                  <a:ext cx="304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LDE School Performance Data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09600" y="5562600"/>
                <a:ext cx="3048000" cy="1066800"/>
                <a:chOff x="1066800" y="3124200"/>
                <a:chExt cx="3048000" cy="1066800"/>
              </a:xfrm>
            </p:grpSpPr>
            <p:sp>
              <p:nvSpPr>
                <p:cNvPr id="23" name="Right Arrow 22"/>
                <p:cNvSpPr/>
                <p:nvPr/>
              </p:nvSpPr>
              <p:spPr>
                <a:xfrm>
                  <a:off x="1066800" y="3124200"/>
                  <a:ext cx="3048000" cy="1066800"/>
                </a:xfrm>
                <a:prstGeom prst="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066800" y="3429000"/>
                  <a:ext cx="289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1"/>
                      </a:solidFill>
                    </a:rPr>
                    <a:t>Make a Difference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Score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3581400" y="3200400"/>
              <a:ext cx="1905000" cy="1676400"/>
              <a:chOff x="3581400" y="2819400"/>
              <a:chExt cx="1905000" cy="1676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657600" y="2819400"/>
                <a:ext cx="1752600" cy="16764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81400" y="3048000"/>
                <a:ext cx="190500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LA GEAR UP Program Performance Score (PPS)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53200" y="1828800"/>
              <a:ext cx="1600200" cy="1447800"/>
              <a:chOff x="5867400" y="3352800"/>
              <a:chExt cx="1447800" cy="197196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67400" y="3352800"/>
                <a:ext cx="1447800" cy="17526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43600" y="3352800"/>
                <a:ext cx="1295400" cy="1971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Statewide ranking of schools by PPS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553200" y="3505200"/>
              <a:ext cx="1600200" cy="1286741"/>
              <a:chOff x="6477000" y="3276600"/>
              <a:chExt cx="1600200" cy="128674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477000" y="3276600"/>
                <a:ext cx="1600200" cy="12867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05600" y="3276600"/>
                <a:ext cx="1143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Apply funding tiers to ranking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553200" y="5181600"/>
              <a:ext cx="1600200" cy="1286741"/>
              <a:chOff x="6553200" y="4953000"/>
              <a:chExt cx="1600200" cy="128674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553200" y="4953000"/>
                <a:ext cx="1600200" cy="12867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81800" y="52578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Issue contracts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ight Arrow 42"/>
            <p:cNvSpPr/>
            <p:nvPr/>
          </p:nvSpPr>
          <p:spPr>
            <a:xfrm rot="19766546">
              <a:off x="5245449" y="2947331"/>
              <a:ext cx="1177375" cy="273042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7239000" y="3124200"/>
              <a:ext cx="304800" cy="304800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7162800" y="4800600"/>
              <a:ext cx="381000" cy="304800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PBB – LA GEAR UP’s Approach 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oolProgramPerformance10-11.png"/>
          <p:cNvPicPr>
            <a:picLocks noChangeAspect="1"/>
          </p:cNvPicPr>
          <p:nvPr/>
        </p:nvPicPr>
        <p:blipFill>
          <a:blip r:embed="rId2" cstate="print"/>
          <a:srcRect t="11814" b="5485"/>
          <a:stretch>
            <a:fillRect/>
          </a:stretch>
        </p:blipFill>
        <p:spPr>
          <a:xfrm>
            <a:off x="304800" y="1371600"/>
            <a:ext cx="8354008" cy="5181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Program Performance Score Criteria &amp; Weights 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2508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68061" y="1137139"/>
            <a:ext cx="41030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7 Steps to Implement PBB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838200" y="1143000"/>
          <a:ext cx="7467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3276600"/>
            <a:ext cx="1981200" cy="646331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Make a Difference</a:t>
            </a:r>
            <a:r>
              <a:rPr lang="en-US" dirty="0" smtClean="0">
                <a:solidFill>
                  <a:schemeClr val="bg1"/>
                </a:solidFill>
              </a:rPr>
              <a:t> Grant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7 Steps to Implement PBB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457200"/>
          <a:ext cx="8991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$1 million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1. Establish Discretionary Budget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90800" y="4419600"/>
            <a:ext cx="3886200" cy="2057400"/>
            <a:chOff x="1219200" y="2209800"/>
            <a:chExt cx="4483173" cy="2438400"/>
          </a:xfrm>
        </p:grpSpPr>
        <p:pic>
          <p:nvPicPr>
            <p:cNvPr id="3" name="Picture 2" descr="shan-workshp.JPG"/>
            <p:cNvPicPr>
              <a:picLocks noChangeAspect="1"/>
            </p:cNvPicPr>
            <p:nvPr/>
          </p:nvPicPr>
          <p:blipFill>
            <a:blip r:embed="rId2" cstate="print"/>
            <a:srcRect l="4167" t="17949" r="13333" b="22222"/>
            <a:stretch>
              <a:fillRect/>
            </a:stretch>
          </p:blipFill>
          <p:spPr>
            <a:xfrm>
              <a:off x="1219200" y="2209800"/>
              <a:ext cx="4483173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219200" y="22098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2362200" y="1600200"/>
          <a:ext cx="4267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2. Engage LEAs Regarding Education Reform Priorities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889" t="15111" r="25000" b="11111"/>
          <a:stretch>
            <a:fillRect/>
          </a:stretch>
        </p:blipFill>
        <p:spPr bwMode="auto">
          <a:xfrm>
            <a:off x="2209800" y="1676400"/>
            <a:ext cx="4800600" cy="43309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172200"/>
            <a:ext cx="6019800" cy="369332"/>
          </a:xfrm>
          <a:prstGeom prst="rect">
            <a:avLst/>
          </a:prstGeom>
          <a:solidFill>
            <a:srgbClr val="4BACC6">
              <a:lumMod val="50000"/>
            </a:srgb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www.makeadifferencelgu.blogspot.com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Make a Difference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Grant Application Instructional Website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5112"/>
          <a:stretch>
            <a:fillRect/>
          </a:stretch>
        </p:blipFill>
        <p:spPr bwMode="auto">
          <a:xfrm>
            <a:off x="1066800" y="1828800"/>
            <a:ext cx="6934200" cy="2552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June 2011 Instructional Website Traffic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5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Application Deadline July 1, 2011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400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85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The 4 Components of the </a:t>
            </a:r>
          </a:p>
          <a:p>
            <a:pPr algn="ctr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Make a Difference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Grant Application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1430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Previous Year’s Final Report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76400" y="2209800"/>
          <a:ext cx="6096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utterstock_6250894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950226" y="393174"/>
            <a:ext cx="1325609" cy="2215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Presentation Outline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600200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Principal’s Statement on 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Education Reform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1066800"/>
          <a:ext cx="6400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3889" t="38222" r="12222" b="28889"/>
          <a:stretch>
            <a:fillRect/>
          </a:stretch>
        </p:blipFill>
        <p:spPr bwMode="auto">
          <a:xfrm>
            <a:off x="609600" y="3429000"/>
            <a:ext cx="8077200" cy="22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Professional Development Survey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1524000"/>
          <a:ext cx="2667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ear he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1219200"/>
            <a:ext cx="441007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Special Initiative Proposals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444" t="18667" r="32778" b="13778"/>
          <a:stretch>
            <a:fillRect/>
          </a:stretch>
        </p:blipFill>
        <p:spPr bwMode="auto">
          <a:xfrm>
            <a:off x="4648200" y="1524000"/>
            <a:ext cx="331269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4444" t="8000" r="32778" b="24000"/>
          <a:stretch>
            <a:fillRect/>
          </a:stretch>
        </p:blipFill>
        <p:spPr bwMode="auto">
          <a:xfrm>
            <a:off x="1295400" y="1524000"/>
            <a:ext cx="329104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Supplemental Materials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SAWest Design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9436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3">
                    <a:lumMod val="50000"/>
                  </a:schemeClr>
                </a:solidFill>
              </a:rPr>
              <a:t>Young Designers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at IMSA West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13716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Components of </a:t>
            </a:r>
            <a:r>
              <a:rPr lang="en-US" sz="4000" b="1" i="1" dirty="0" smtClean="0">
                <a:solidFill>
                  <a:schemeClr val="accent3">
                    <a:lumMod val="50000"/>
                  </a:schemeClr>
                </a:solidFill>
              </a:rPr>
              <a:t>Young Designers</a:t>
            </a:r>
            <a:endParaRPr lang="en-US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1600200"/>
          <a:ext cx="7010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Make a Difference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Grant Online Application System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78" t="15111" r="22778" b="6667"/>
          <a:stretch>
            <a:fillRect/>
          </a:stretch>
        </p:blipFill>
        <p:spPr bwMode="auto">
          <a:xfrm>
            <a:off x="1524000" y="838200"/>
            <a:ext cx="619471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Registration and Log In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778" t="17778" r="22778" b="24444"/>
          <a:stretch>
            <a:fillRect/>
          </a:stretch>
        </p:blipFill>
        <p:spPr bwMode="auto">
          <a:xfrm>
            <a:off x="1143000" y="685800"/>
            <a:ext cx="677828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>
          <a:xfrm rot="16200000">
            <a:off x="2324100" y="5372100"/>
            <a:ext cx="1143000" cy="914400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Navigation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Individually accessible components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3. Evaluate and Score Applications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2508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20461" y="1137139"/>
            <a:ext cx="41030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LA GEAR UP Overview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222" t="20444" r="27222" b="17333"/>
          <a:stretch>
            <a:fillRect/>
          </a:stretch>
        </p:blipFill>
        <p:spPr bwMode="auto">
          <a:xfrm>
            <a:off x="1752600" y="1752600"/>
            <a:ext cx="5791200" cy="44547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4. Establish School-Specific Data Profiles and PPSs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447800"/>
          <a:ext cx="7924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886200"/>
                <a:gridCol w="2514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Funding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PPS Score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schools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100% of request +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$5,000 Exemplary School Award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Max $25,000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74.36%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to 79.2577%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100% of request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Max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$20,000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68.32% to 72.2%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 of 3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initiatives or $12, 000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Max $12,000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60.34% to 66.3%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 of 3 initiatives or $10,000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Max $10,000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52.3788% to 59.7999%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 out of 3 initiative or $8,000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Max $8,000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32.566%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to 49.9455%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5. Rank and Fund Schools Based on PPS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371600" y="1371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% LGU Schools Per Tier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782.JPG"/>
          <p:cNvPicPr>
            <a:picLocks noChangeAspect="1"/>
          </p:cNvPicPr>
          <p:nvPr/>
        </p:nvPicPr>
        <p:blipFill>
          <a:blip r:embed="rId2" cstate="print"/>
          <a:srcRect l="5833" t="27500" r="11667" b="38750"/>
          <a:stretch>
            <a:fillRect/>
          </a:stretch>
        </p:blipFill>
        <p:spPr>
          <a:xfrm>
            <a:off x="1524000" y="4876800"/>
            <a:ext cx="6324600" cy="172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066801"/>
          <a:ext cx="6705601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866"/>
                <a:gridCol w="1350434"/>
                <a:gridCol w="1257301"/>
              </a:tblGrid>
              <a:tr h="65205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  <a:cs typeface="Times New Roman" pitchFamily="18" charset="0"/>
                        </a:rPr>
                        <a:t>2009-10 Exemplary Schools</a:t>
                      </a:r>
                      <a:endParaRPr lang="en-US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  <a:cs typeface="Times New Roman" pitchFamily="18" charset="0"/>
                        </a:rPr>
                        <a:t>Score</a:t>
                      </a:r>
                      <a:endParaRPr lang="en-US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  <a:cs typeface="Times New Roman" pitchFamily="18" charset="0"/>
                        </a:rPr>
                        <a:t>Parish</a:t>
                      </a:r>
                      <a:endParaRPr lang="en-US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1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1.  John L. Ory Communications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     Magnet School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79.25%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St. John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0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2.  Anderson Middle School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75.30%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Iberia 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0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3.  Jeanerette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 Middle School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74.8745%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Iberia 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05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4.  Many Jr. High School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74.8725%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Sabine 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5.  Mangham Jr. High School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74.36%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Richland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6. Recognize Top 5 Scoring Schools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eal.boyd\Desktop\LAgearup_initiatives.png"/>
          <p:cNvPicPr>
            <a:picLocks noChangeAspect="1" noChangeArrowheads="1"/>
          </p:cNvPicPr>
          <p:nvPr/>
        </p:nvPicPr>
        <p:blipFill>
          <a:blip r:embed="rId2" cstate="print"/>
          <a:srcRect t="8696"/>
          <a:stretch>
            <a:fillRect/>
          </a:stretch>
        </p:blipFill>
        <p:spPr bwMode="auto">
          <a:xfrm>
            <a:off x="1981200" y="1600200"/>
            <a:ext cx="5452533" cy="48006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7. Award </a:t>
            </a:r>
            <a:r>
              <a:rPr lang="en-US" sz="4000" b="1" i="1" dirty="0" smtClean="0">
                <a:solidFill>
                  <a:schemeClr val="tx2"/>
                </a:solidFill>
              </a:rPr>
              <a:t>Make a Difference </a:t>
            </a:r>
            <a:r>
              <a:rPr lang="en-US" sz="4000" b="1" dirty="0" smtClean="0">
                <a:solidFill>
                  <a:schemeClr val="tx2"/>
                </a:solidFill>
              </a:rPr>
              <a:t>Grants Via Annual Contract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508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50226" y="393174"/>
            <a:ext cx="1325609" cy="2215661"/>
          </a:xfrm>
          <a:prstGeom prst="rect">
            <a:avLst/>
          </a:prstGeom>
        </p:spPr>
      </p:pic>
      <p:pic>
        <p:nvPicPr>
          <p:cNvPr id="5" name="Picture 4" descr="blogspo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438400"/>
            <a:ext cx="12954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810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www.blogspot.com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Free web design tool.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mysql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438400"/>
            <a:ext cx="2286000" cy="126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3886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My SQL Database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Management System</a:t>
            </a:r>
          </a:p>
        </p:txBody>
      </p:sp>
      <p:pic>
        <p:nvPicPr>
          <p:cNvPr id="9" name="Picture 8" descr="dreamweaver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2438400"/>
            <a:ext cx="11430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3810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Dreamweaver Web Design Software by Adobe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Tools Used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For More Information Visit: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www.lagearupatnccep2011.blogspot.com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2508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66800" y="0"/>
            <a:ext cx="4103077" cy="6858000"/>
          </a:xfrm>
          <a:prstGeom prst="rect">
            <a:avLst/>
          </a:prstGeom>
        </p:spPr>
      </p:pic>
      <p:pic>
        <p:nvPicPr>
          <p:cNvPr id="4" name="Picture 3" descr="blue logo cl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19200"/>
            <a:ext cx="2172265" cy="2224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505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Shannon J. Domingue, Program Coordinator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hlinkClick r:id="rId4"/>
              </a:rPr>
              <a:t>shannon.domingue@la.gov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(225) 342-4253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352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Map</a:t>
            </a:r>
            <a:endParaRPr lang="en-US" dirty="0"/>
          </a:p>
        </p:txBody>
      </p:sp>
      <p:pic>
        <p:nvPicPr>
          <p:cNvPr id="5" name="Picture 4" descr="2011-14 LA GEAR UP schools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5313178" cy="46482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6096000" y="1447800"/>
          <a:ext cx="2362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Characteristics of LA GEAR UP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96" name="Group 2164"/>
          <p:cNvGraphicFramePr>
            <a:graphicFrameLocks noGrp="1"/>
          </p:cNvGraphicFramePr>
          <p:nvPr/>
        </p:nvGraphicFramePr>
        <p:xfrm>
          <a:off x="381000" y="685800"/>
          <a:ext cx="8610600" cy="5715002"/>
        </p:xfrm>
        <a:graphic>
          <a:graphicData uri="http://schemas.openxmlformats.org/drawingml/2006/table">
            <a:tbl>
              <a:tblPr/>
              <a:tblGrid>
                <a:gridCol w="1230313"/>
                <a:gridCol w="1230312"/>
                <a:gridCol w="1230313"/>
                <a:gridCol w="1228725"/>
                <a:gridCol w="1230312"/>
                <a:gridCol w="1230313"/>
                <a:gridCol w="1230312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Grade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2008-09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2009-10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2012-13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2013-14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1905000" y="2667000"/>
            <a:ext cx="5943600" cy="4030662"/>
            <a:chOff x="1905000" y="2674938"/>
            <a:chExt cx="5943600" cy="4030662"/>
          </a:xfrm>
        </p:grpSpPr>
        <p:pic>
          <p:nvPicPr>
            <p:cNvPr id="43011" name="Picture 4" descr="little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6477000"/>
              <a:ext cx="228600" cy="228600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3012" name="Picture 5" descr="little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64770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3" name="Rectangle 6"/>
            <p:cNvSpPr>
              <a:spLocks noChangeArrowheads="1"/>
            </p:cNvSpPr>
            <p:nvPr/>
          </p:nvSpPr>
          <p:spPr bwMode="auto">
            <a:xfrm>
              <a:off x="1905000" y="6477000"/>
              <a:ext cx="32766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                   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Continuing Students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Impact" pitchFamily="34" charset="0"/>
                </a:rPr>
                <a:t> 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43014" name="Rectangle 7"/>
            <p:cNvSpPr>
              <a:spLocks noChangeArrowheads="1"/>
            </p:cNvSpPr>
            <p:nvPr/>
          </p:nvSpPr>
          <p:spPr bwMode="auto">
            <a:xfrm>
              <a:off x="4572000" y="6477000"/>
              <a:ext cx="32766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   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Unpredictable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attritions and additions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Impact" pitchFamily="34" charset="0"/>
                </a:rPr>
                <a:t> </a:t>
              </a:r>
            </a:p>
          </p:txBody>
        </p:sp>
        <p:pic>
          <p:nvPicPr>
            <p:cNvPr id="43090" name="Picture 84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5257800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1" name="Picture 85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4800" y="4613275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2" name="Picture 86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8600" y="3963988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3" name="Picture 87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8600" y="3321050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4" name="Picture 88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4572000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5" name="Picture 89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8" y="3973513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6" name="Picture 90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40500" y="3322638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97" name="Picture 91" descr="sli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4150" y="2674938"/>
              <a:ext cx="1219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98" name="Picture 92" descr="sl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7638" y="267335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99" name="Picture 93" descr="sl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938" y="2033588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2008-14 LA GEAR UP Cohort 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2057400"/>
            <a:ext cx="32275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Standard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4191000"/>
            <a:ext cx="36833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Special</a:t>
            </a:r>
          </a:p>
        </p:txBody>
      </p:sp>
      <p:pic>
        <p:nvPicPr>
          <p:cNvPr id="11" name="Picture 10" descr="shutterstock_7869829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2819400"/>
            <a:ext cx="1957222" cy="243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9400" y="2133600"/>
            <a:ext cx="1981200" cy="646331"/>
          </a:xfrm>
          <a:prstGeom prst="rect">
            <a:avLst/>
          </a:prstGeom>
          <a:solidFill>
            <a:srgbClr val="4BACC6">
              <a:lumMod val="50000"/>
            </a:srgb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Make a Difference </a:t>
            </a:r>
            <a:r>
              <a:rPr lang="en-US" dirty="0" smtClean="0">
                <a:solidFill>
                  <a:schemeClr val="bg1"/>
                </a:solidFill>
              </a:rPr>
              <a:t>Grants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LA GEAR UP Initiatives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1600200"/>
          <a:ext cx="449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181600" y="220980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914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Standard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0668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Special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25089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68061" y="1137139"/>
            <a:ext cx="410307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Performance-Based Budgeting (PBB) 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17526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4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PBB – allocation of resources in a manner to achieve measured results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The Basics of PBB 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747</Words>
  <Application>Microsoft Office PowerPoint</Application>
  <PresentationFormat>On-screen Show (4:3)</PresentationFormat>
  <Paragraphs>212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Louisiana Board of Regents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shannon.domingue</dc:creator>
  <cp:lastModifiedBy>Staff</cp:lastModifiedBy>
  <cp:revision>197</cp:revision>
  <dcterms:created xsi:type="dcterms:W3CDTF">2011-07-05T12:48:36Z</dcterms:created>
  <dcterms:modified xsi:type="dcterms:W3CDTF">2011-07-18T21:40:15Z</dcterms:modified>
</cp:coreProperties>
</file>